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A8BC3AF-21D6-4BC1-BA49-70B1056517D1}">
          <p14:sldIdLst>
            <p14:sldId id="266"/>
          </p14:sldIdLst>
        </p14:section>
        <p14:section name="Naamloze sectie" id="{D6CDCE6C-D0A2-42E9-9780-F94842FAA4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38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6463" autoAdjust="0"/>
  </p:normalViewPr>
  <p:slideViewPr>
    <p:cSldViewPr snapToGrid="0" showGuides="1">
      <p:cViewPr varScale="1">
        <p:scale>
          <a:sx n="53" d="100"/>
          <a:sy n="53" d="100"/>
        </p:scale>
        <p:origin x="256" y="2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oes van Schaik" userId="dd8ce715-f279-427c-9341-663367be9147" providerId="ADAL" clId="{77301EC0-40DB-4CB1-9A1F-8C3929808879}"/>
    <pc:docChg chg="undo custSel addSld delSld modSld sldOrd modSection">
      <pc:chgData name="Marloes van Schaik" userId="dd8ce715-f279-427c-9341-663367be9147" providerId="ADAL" clId="{77301EC0-40DB-4CB1-9A1F-8C3929808879}" dt="2026-05-18T14:35:42.814" v="1671" actId="20577"/>
      <pc:docMkLst>
        <pc:docMk/>
      </pc:docMkLst>
      <pc:sldChg chg="addSp delSp modSp mod modClrScheme chgLayout">
        <pc:chgData name="Marloes van Schaik" userId="dd8ce715-f279-427c-9341-663367be9147" providerId="ADAL" clId="{77301EC0-40DB-4CB1-9A1F-8C3929808879}" dt="2026-05-18T14:35:42.814" v="1671" actId="20577"/>
        <pc:sldMkLst>
          <pc:docMk/>
          <pc:sldMk cId="65302519" sldId="266"/>
        </pc:sldMkLst>
        <pc:spChg chg="add mod">
          <ac:chgData name="Marloes van Schaik" userId="dd8ce715-f279-427c-9341-663367be9147" providerId="ADAL" clId="{77301EC0-40DB-4CB1-9A1F-8C3929808879}" dt="2026-05-18T14:35:42.814" v="1671" actId="20577"/>
          <ac:spMkLst>
            <pc:docMk/>
            <pc:sldMk cId="65302519" sldId="266"/>
            <ac:spMk id="5" creationId="{97B9CD09-F324-ED36-007E-C750E1063472}"/>
          </ac:spMkLst>
        </pc:spChg>
        <pc:spChg chg="mod ord">
          <ac:chgData name="Marloes van Schaik" userId="dd8ce715-f279-427c-9341-663367be9147" providerId="ADAL" clId="{77301EC0-40DB-4CB1-9A1F-8C3929808879}" dt="2026-05-18T14:35:24.712" v="1646" actId="26606"/>
          <ac:spMkLst>
            <pc:docMk/>
            <pc:sldMk cId="65302519" sldId="266"/>
            <ac:spMk id="7" creationId="{EDF4FF76-1BD3-AF41-0683-EF5B14958CB4}"/>
          </ac:spMkLst>
        </pc:spChg>
        <pc:spChg chg="mod ord">
          <ac:chgData name="Marloes van Schaik" userId="dd8ce715-f279-427c-9341-663367be9147" providerId="ADAL" clId="{77301EC0-40DB-4CB1-9A1F-8C3929808879}" dt="2026-05-18T14:35:24.712" v="1646" actId="26606"/>
          <ac:spMkLst>
            <pc:docMk/>
            <pc:sldMk cId="65302519" sldId="266"/>
            <ac:spMk id="20" creationId="{A70F7638-2382-A897-6C55-E99217EFBCC8}"/>
          </ac:spMkLst>
        </pc:spChg>
        <pc:spChg chg="add del mod">
          <ac:chgData name="Marloes van Schaik" userId="dd8ce715-f279-427c-9341-663367be9147" providerId="ADAL" clId="{77301EC0-40DB-4CB1-9A1F-8C3929808879}" dt="2026-05-18T14:35:24.712" v="1646" actId="26606"/>
          <ac:spMkLst>
            <pc:docMk/>
            <pc:sldMk cId="65302519" sldId="266"/>
            <ac:spMk id="38" creationId="{907FDA42-BACE-DB94-27B8-E0DC6986EE33}"/>
          </ac:spMkLst>
        </pc:spChg>
        <pc:spChg chg="add del mod">
          <ac:chgData name="Marloes van Schaik" userId="dd8ce715-f279-427c-9341-663367be9147" providerId="ADAL" clId="{77301EC0-40DB-4CB1-9A1F-8C3929808879}" dt="2026-05-18T14:35:24.712" v="1646" actId="26606"/>
          <ac:spMkLst>
            <pc:docMk/>
            <pc:sldMk cId="65302519" sldId="266"/>
            <ac:spMk id="40" creationId="{1D7C7D84-1BFF-952B-75DF-08AB1A27F962}"/>
          </ac:spMkLst>
        </pc:spChg>
        <pc:spChg chg="add del">
          <ac:chgData name="Marloes van Schaik" userId="dd8ce715-f279-427c-9341-663367be9147" providerId="ADAL" clId="{77301EC0-40DB-4CB1-9A1F-8C3929808879}" dt="2026-05-18T14:35:19.828" v="1644" actId="26606"/>
          <ac:spMkLst>
            <pc:docMk/>
            <pc:sldMk cId="65302519" sldId="266"/>
            <ac:spMk id="45" creationId="{7B744249-DBC8-9DB3-35FD-CEFEDE75EA10}"/>
          </ac:spMkLst>
        </pc:spChg>
        <pc:spChg chg="add del">
          <ac:chgData name="Marloes van Schaik" userId="dd8ce715-f279-427c-9341-663367be9147" providerId="ADAL" clId="{77301EC0-40DB-4CB1-9A1F-8C3929808879}" dt="2026-05-18T14:35:19.828" v="1644" actId="26606"/>
          <ac:spMkLst>
            <pc:docMk/>
            <pc:sldMk cId="65302519" sldId="266"/>
            <ac:spMk id="47" creationId="{8A94FC5A-01E9-CDBA-B0D3-12BD38128212}"/>
          </ac:spMkLst>
        </pc:spChg>
        <pc:spChg chg="add del mod">
          <ac:chgData name="Marloes van Schaik" userId="dd8ce715-f279-427c-9341-663367be9147" providerId="ADAL" clId="{77301EC0-40DB-4CB1-9A1F-8C3929808879}" dt="2026-05-18T14:35:24.712" v="1646" actId="26606"/>
          <ac:spMkLst>
            <pc:docMk/>
            <pc:sldMk cId="65302519" sldId="266"/>
            <ac:spMk id="49" creationId="{F039373A-D216-146A-BA6D-0CA9C7FB84A2}"/>
          </ac:spMkLst>
        </pc:spChg>
        <pc:spChg chg="add del mod">
          <ac:chgData name="Marloes van Schaik" userId="dd8ce715-f279-427c-9341-663367be9147" providerId="ADAL" clId="{77301EC0-40DB-4CB1-9A1F-8C3929808879}" dt="2026-05-18T14:35:24.712" v="1646" actId="26606"/>
          <ac:spMkLst>
            <pc:docMk/>
            <pc:sldMk cId="65302519" sldId="266"/>
            <ac:spMk id="50" creationId="{D3D57B1A-3429-3461-2426-F913D1EB9C75}"/>
          </ac:spMkLst>
        </pc:spChg>
        <pc:spChg chg="add del mod">
          <ac:chgData name="Marloes van Schaik" userId="dd8ce715-f279-427c-9341-663367be9147" providerId="ADAL" clId="{77301EC0-40DB-4CB1-9A1F-8C3929808879}" dt="2026-05-18T14:35:24.712" v="1646" actId="26606"/>
          <ac:spMkLst>
            <pc:docMk/>
            <pc:sldMk cId="65302519" sldId="266"/>
            <ac:spMk id="51" creationId="{664A1602-4B9C-74F2-7790-752BA30FBC95}"/>
          </ac:spMkLst>
        </pc:spChg>
        <pc:picChg chg="add mod ord">
          <ac:chgData name="Marloes van Schaik" userId="dd8ce715-f279-427c-9341-663367be9147" providerId="ADAL" clId="{77301EC0-40DB-4CB1-9A1F-8C3929808879}" dt="2026-05-18T14:35:24.712" v="1646" actId="26606"/>
          <ac:picMkLst>
            <pc:docMk/>
            <pc:sldMk cId="65302519" sldId="266"/>
            <ac:picMk id="4" creationId="{7E40724C-B1BB-794E-922C-558128053535}"/>
          </ac:picMkLst>
        </pc:picChg>
      </pc:sldChg>
      <pc:sldChg chg="addSp delSp modSp del mod">
        <pc:chgData name="Marloes van Schaik" userId="dd8ce715-f279-427c-9341-663367be9147" providerId="ADAL" clId="{77301EC0-40DB-4CB1-9A1F-8C3929808879}" dt="2026-05-18T14:35:02.785" v="1642" actId="47"/>
        <pc:sldMkLst>
          <pc:docMk/>
          <pc:sldMk cId="1109220640" sldId="302"/>
        </pc:sldMkLst>
        <pc:spChg chg="mod">
          <ac:chgData name="Marloes van Schaik" userId="dd8ce715-f279-427c-9341-663367be9147" providerId="ADAL" clId="{77301EC0-40DB-4CB1-9A1F-8C3929808879}" dt="2026-04-29T12:59:44.387" v="950" actId="20577"/>
          <ac:spMkLst>
            <pc:docMk/>
            <pc:sldMk cId="1109220640" sldId="302"/>
            <ac:spMk id="2" creationId="{4ABB10E5-8DCD-BB5A-1F5F-14235F9B317C}"/>
          </ac:spMkLst>
        </pc:spChg>
        <pc:spChg chg="mod">
          <ac:chgData name="Marloes van Schaik" userId="dd8ce715-f279-427c-9341-663367be9147" providerId="ADAL" clId="{77301EC0-40DB-4CB1-9A1F-8C3929808879}" dt="2026-04-29T12:40:55.953" v="130" actId="255"/>
          <ac:spMkLst>
            <pc:docMk/>
            <pc:sldMk cId="1109220640" sldId="302"/>
            <ac:spMk id="20" creationId="{52D6D354-4042-8579-0B63-E700F259144A}"/>
          </ac:spMkLst>
        </pc:spChg>
        <pc:spChg chg="mod">
          <ac:chgData name="Marloes van Schaik" userId="dd8ce715-f279-427c-9341-663367be9147" providerId="ADAL" clId="{77301EC0-40DB-4CB1-9A1F-8C3929808879}" dt="2026-04-29T12:41:01.534" v="132" actId="6549"/>
          <ac:spMkLst>
            <pc:docMk/>
            <pc:sldMk cId="1109220640" sldId="302"/>
            <ac:spMk id="22" creationId="{F6832C96-6617-78AF-1410-2DE8A712F139}"/>
          </ac:spMkLst>
        </pc:spChg>
        <pc:spChg chg="mod">
          <ac:chgData name="Marloes van Schaik" userId="dd8ce715-f279-427c-9341-663367be9147" providerId="ADAL" clId="{77301EC0-40DB-4CB1-9A1F-8C3929808879}" dt="2026-04-29T12:41:06.347" v="133" actId="6549"/>
          <ac:spMkLst>
            <pc:docMk/>
            <pc:sldMk cId="1109220640" sldId="302"/>
            <ac:spMk id="23" creationId="{8EDFD7E3-36AF-9A77-A9B4-DD9B459A3E26}"/>
          </ac:spMkLst>
        </pc:spChg>
      </pc:sldChg>
      <pc:sldChg chg="addSp delSp modSp del mod">
        <pc:chgData name="Marloes van Schaik" userId="dd8ce715-f279-427c-9341-663367be9147" providerId="ADAL" clId="{77301EC0-40DB-4CB1-9A1F-8C3929808879}" dt="2026-05-18T14:35:02.785" v="1642" actId="47"/>
        <pc:sldMkLst>
          <pc:docMk/>
          <pc:sldMk cId="671951071" sldId="313"/>
        </pc:sldMkLst>
        <pc:spChg chg="mod">
          <ac:chgData name="Marloes van Schaik" userId="dd8ce715-f279-427c-9341-663367be9147" providerId="ADAL" clId="{77301EC0-40DB-4CB1-9A1F-8C3929808879}" dt="2026-04-29T12:35:55.881" v="96" actId="5793"/>
          <ac:spMkLst>
            <pc:docMk/>
            <pc:sldMk cId="671951071" sldId="313"/>
            <ac:spMk id="2" creationId="{0C2B153D-1090-5E52-D82D-8B8D0C6E4538}"/>
          </ac:spMkLst>
        </pc:spChg>
        <pc:spChg chg="add mod">
          <ac:chgData name="Marloes van Schaik" userId="dd8ce715-f279-427c-9341-663367be9147" providerId="ADAL" clId="{77301EC0-40DB-4CB1-9A1F-8C3929808879}" dt="2026-04-29T13:00:45.707" v="958" actId="20577"/>
          <ac:spMkLst>
            <pc:docMk/>
            <pc:sldMk cId="671951071" sldId="313"/>
            <ac:spMk id="4" creationId="{C494EECB-A74B-A3B2-F035-89C6A557906C}"/>
          </ac:spMkLst>
        </pc:spChg>
        <pc:spChg chg="mod">
          <ac:chgData name="Marloes van Schaik" userId="dd8ce715-f279-427c-9341-663367be9147" providerId="ADAL" clId="{77301EC0-40DB-4CB1-9A1F-8C3929808879}" dt="2026-04-29T12:32:48.310" v="72" actId="14100"/>
          <ac:spMkLst>
            <pc:docMk/>
            <pc:sldMk cId="671951071" sldId="313"/>
            <ac:spMk id="20" creationId="{10514FB0-2870-54F4-A958-250ECAFC6D63}"/>
          </ac:spMkLst>
        </pc:spChg>
      </pc:sldChg>
      <pc:sldChg chg="modSp add del mod ord">
        <pc:chgData name="Marloes van Schaik" userId="dd8ce715-f279-427c-9341-663367be9147" providerId="ADAL" clId="{77301EC0-40DB-4CB1-9A1F-8C3929808879}" dt="2026-05-18T14:35:02.785" v="1642" actId="47"/>
        <pc:sldMkLst>
          <pc:docMk/>
          <pc:sldMk cId="475134149" sldId="319"/>
        </pc:sldMkLst>
        <pc:spChg chg="mod">
          <ac:chgData name="Marloes van Schaik" userId="dd8ce715-f279-427c-9341-663367be9147" providerId="ADAL" clId="{77301EC0-40DB-4CB1-9A1F-8C3929808879}" dt="2026-04-29T12:52:15.224" v="765" actId="6549"/>
          <ac:spMkLst>
            <pc:docMk/>
            <pc:sldMk cId="475134149" sldId="319"/>
            <ac:spMk id="2" creationId="{248E7778-9948-CBB8-9DDE-0DEA78F35593}"/>
          </ac:spMkLst>
        </pc:spChg>
        <pc:spChg chg="mod">
          <ac:chgData name="Marloes van Schaik" userId="dd8ce715-f279-427c-9341-663367be9147" providerId="ADAL" clId="{77301EC0-40DB-4CB1-9A1F-8C3929808879}" dt="2026-04-29T12:39:04.588" v="124" actId="313"/>
          <ac:spMkLst>
            <pc:docMk/>
            <pc:sldMk cId="475134149" sldId="319"/>
            <ac:spMk id="4" creationId="{1A1C6875-CEE6-6071-10B2-F78AF2C2823E}"/>
          </ac:spMkLst>
        </pc:spChg>
        <pc:spChg chg="mod">
          <ac:chgData name="Marloes van Schaik" userId="dd8ce715-f279-427c-9341-663367be9147" providerId="ADAL" clId="{77301EC0-40DB-4CB1-9A1F-8C3929808879}" dt="2026-04-29T12:36:32.085" v="98"/>
          <ac:spMkLst>
            <pc:docMk/>
            <pc:sldMk cId="475134149" sldId="319"/>
            <ac:spMk id="20" creationId="{5DE2268D-314D-CDCD-A17B-B6448F0C3585}"/>
          </ac:spMkLst>
        </pc:spChg>
      </pc:sldChg>
      <pc:sldChg chg="modSp add del mod">
        <pc:chgData name="Marloes van Schaik" userId="dd8ce715-f279-427c-9341-663367be9147" providerId="ADAL" clId="{77301EC0-40DB-4CB1-9A1F-8C3929808879}" dt="2026-05-18T14:35:02.785" v="1642" actId="47"/>
        <pc:sldMkLst>
          <pc:docMk/>
          <pc:sldMk cId="1023751772" sldId="320"/>
        </pc:sldMkLst>
        <pc:spChg chg="mod">
          <ac:chgData name="Marloes van Schaik" userId="dd8ce715-f279-427c-9341-663367be9147" providerId="ADAL" clId="{77301EC0-40DB-4CB1-9A1F-8C3929808879}" dt="2026-04-29T12:52:39.009" v="766" actId="1076"/>
          <ac:spMkLst>
            <pc:docMk/>
            <pc:sldMk cId="1023751772" sldId="320"/>
            <ac:spMk id="2" creationId="{7B20AA7A-7D95-3375-6B65-B83CB4549DB3}"/>
          </ac:spMkLst>
        </pc:spChg>
        <pc:spChg chg="mod">
          <ac:chgData name="Marloes van Schaik" userId="dd8ce715-f279-427c-9341-663367be9147" providerId="ADAL" clId="{77301EC0-40DB-4CB1-9A1F-8C3929808879}" dt="2026-04-29T13:01:08.502" v="961" actId="20577"/>
          <ac:spMkLst>
            <pc:docMk/>
            <pc:sldMk cId="1023751772" sldId="320"/>
            <ac:spMk id="4" creationId="{E25748B2-6E31-98C0-6A63-75AB0101DF2C}"/>
          </ac:spMkLst>
        </pc:spChg>
        <pc:spChg chg="mod">
          <ac:chgData name="Marloes van Schaik" userId="dd8ce715-f279-427c-9341-663367be9147" providerId="ADAL" clId="{77301EC0-40DB-4CB1-9A1F-8C3929808879}" dt="2026-04-29T12:50:31.426" v="692" actId="20577"/>
          <ac:spMkLst>
            <pc:docMk/>
            <pc:sldMk cId="1023751772" sldId="320"/>
            <ac:spMk id="20" creationId="{0A1DBB68-75B5-6DAA-E06E-E99DC83AE9B5}"/>
          </ac:spMkLst>
        </pc:spChg>
      </pc:sldChg>
      <pc:sldChg chg="modSp add del mod">
        <pc:chgData name="Marloes van Schaik" userId="dd8ce715-f279-427c-9341-663367be9147" providerId="ADAL" clId="{77301EC0-40DB-4CB1-9A1F-8C3929808879}" dt="2026-05-18T14:35:02.785" v="1642" actId="47"/>
        <pc:sldMkLst>
          <pc:docMk/>
          <pc:sldMk cId="513848901" sldId="321"/>
        </pc:sldMkLst>
        <pc:spChg chg="mod">
          <ac:chgData name="Marloes van Schaik" userId="dd8ce715-f279-427c-9341-663367be9147" providerId="ADAL" clId="{77301EC0-40DB-4CB1-9A1F-8C3929808879}" dt="2026-04-29T13:00:20.791" v="953" actId="20577"/>
          <ac:spMkLst>
            <pc:docMk/>
            <pc:sldMk cId="513848901" sldId="321"/>
            <ac:spMk id="2" creationId="{1882EBA6-AFFE-1AF7-5CE7-277E4F6F8B1D}"/>
          </ac:spMkLst>
        </pc:spChg>
        <pc:spChg chg="mod">
          <ac:chgData name="Marloes van Schaik" userId="dd8ce715-f279-427c-9341-663367be9147" providerId="ADAL" clId="{77301EC0-40DB-4CB1-9A1F-8C3929808879}" dt="2026-04-29T12:51:11.372" v="712" actId="20577"/>
          <ac:spMkLst>
            <pc:docMk/>
            <pc:sldMk cId="513848901" sldId="321"/>
            <ac:spMk id="20" creationId="{9334AD99-9E96-90C8-7240-CA6089D92F10}"/>
          </ac:spMkLst>
        </pc:spChg>
        <pc:spChg chg="mod">
          <ac:chgData name="Marloes van Schaik" userId="dd8ce715-f279-427c-9341-663367be9147" providerId="ADAL" clId="{77301EC0-40DB-4CB1-9A1F-8C3929808879}" dt="2026-04-29T12:55:19.493" v="792" actId="1076"/>
          <ac:spMkLst>
            <pc:docMk/>
            <pc:sldMk cId="513848901" sldId="321"/>
            <ac:spMk id="22" creationId="{54CEEBD2-2F60-DD3E-4278-2AA23C452E9C}"/>
          </ac:spMkLst>
        </pc:spChg>
      </pc:sldChg>
      <pc:sldChg chg="addSp delSp modSp add del mod">
        <pc:chgData name="Marloes van Schaik" userId="dd8ce715-f279-427c-9341-663367be9147" providerId="ADAL" clId="{77301EC0-40DB-4CB1-9A1F-8C3929808879}" dt="2026-05-18T14:35:02.785" v="1642" actId="47"/>
        <pc:sldMkLst>
          <pc:docMk/>
          <pc:sldMk cId="2684446889" sldId="322"/>
        </pc:sldMkLst>
        <pc:spChg chg="add mod">
          <ac:chgData name="Marloes van Schaik" userId="dd8ce715-f279-427c-9341-663367be9147" providerId="ADAL" clId="{77301EC0-40DB-4CB1-9A1F-8C3929808879}" dt="2026-04-29T13:31:45.667" v="1601" actId="5793"/>
          <ac:spMkLst>
            <pc:docMk/>
            <pc:sldMk cId="2684446889" sldId="322"/>
            <ac:spMk id="4" creationId="{164375CB-5738-2CBB-6EDC-85869BA2F003}"/>
          </ac:spMkLst>
        </pc:spChg>
        <pc:spChg chg="mod">
          <ac:chgData name="Marloes van Schaik" userId="dd8ce715-f279-427c-9341-663367be9147" providerId="ADAL" clId="{77301EC0-40DB-4CB1-9A1F-8C3929808879}" dt="2026-04-29T12:57:06.828" v="831" actId="20577"/>
          <ac:spMkLst>
            <pc:docMk/>
            <pc:sldMk cId="2684446889" sldId="322"/>
            <ac:spMk id="20" creationId="{2D300652-EC7D-C40B-2F5D-0B5D4978BDAB}"/>
          </ac:spMkLst>
        </pc:spChg>
        <pc:graphicFrameChg chg="add mod ord modGraphic">
          <ac:chgData name="Marloes van Schaik" userId="dd8ce715-f279-427c-9341-663367be9147" providerId="ADAL" clId="{77301EC0-40DB-4CB1-9A1F-8C3929808879}" dt="2026-05-05T12:51:31.576" v="1609" actId="20577"/>
          <ac:graphicFrameMkLst>
            <pc:docMk/>
            <pc:sldMk cId="2684446889" sldId="322"/>
            <ac:graphicFrameMk id="3" creationId="{3305F0F0-82E0-2BB8-5526-960F2DDD19D2}"/>
          </ac:graphicFrameMkLst>
        </pc:graphicFrameChg>
      </pc:sldChg>
      <pc:sldChg chg="modSp add del mod">
        <pc:chgData name="Marloes van Schaik" userId="dd8ce715-f279-427c-9341-663367be9147" providerId="ADAL" clId="{77301EC0-40DB-4CB1-9A1F-8C3929808879}" dt="2026-05-18T14:35:02.785" v="1642" actId="47"/>
        <pc:sldMkLst>
          <pc:docMk/>
          <pc:sldMk cId="4104074563" sldId="323"/>
        </pc:sldMkLst>
        <pc:spChg chg="mod">
          <ac:chgData name="Marloes van Schaik" userId="dd8ce715-f279-427c-9341-663367be9147" providerId="ADAL" clId="{77301EC0-40DB-4CB1-9A1F-8C3929808879}" dt="2026-04-29T12:57:56.608" v="866" actId="20577"/>
          <ac:spMkLst>
            <pc:docMk/>
            <pc:sldMk cId="4104074563" sldId="323"/>
            <ac:spMk id="20" creationId="{A511CFB5-0DEF-4262-0FEC-2B0CB7C0795D}"/>
          </ac:spMkLst>
        </pc:spChg>
      </pc:sldChg>
      <pc:sldChg chg="modSp add del mod">
        <pc:chgData name="Marloes van Schaik" userId="dd8ce715-f279-427c-9341-663367be9147" providerId="ADAL" clId="{77301EC0-40DB-4CB1-9A1F-8C3929808879}" dt="2026-05-18T14:35:02.785" v="1642" actId="47"/>
        <pc:sldMkLst>
          <pc:docMk/>
          <pc:sldMk cId="3849004215" sldId="324"/>
        </pc:sldMkLst>
        <pc:spChg chg="mod">
          <ac:chgData name="Marloes van Schaik" userId="dd8ce715-f279-427c-9341-663367be9147" providerId="ADAL" clId="{77301EC0-40DB-4CB1-9A1F-8C3929808879}" dt="2026-04-29T12:58:30.941" v="922" actId="20577"/>
          <ac:spMkLst>
            <pc:docMk/>
            <pc:sldMk cId="3849004215" sldId="324"/>
            <ac:spMk id="20" creationId="{358F1F0D-9177-B9E3-0E01-3B9C75991F9C}"/>
          </ac:spMkLst>
        </pc:spChg>
      </pc:sldChg>
      <pc:sldChg chg="modSp add del mod">
        <pc:chgData name="Marloes van Schaik" userId="dd8ce715-f279-427c-9341-663367be9147" providerId="ADAL" clId="{77301EC0-40DB-4CB1-9A1F-8C3929808879}" dt="2026-05-18T14:35:02.785" v="1642" actId="47"/>
        <pc:sldMkLst>
          <pc:docMk/>
          <pc:sldMk cId="769429320" sldId="325"/>
        </pc:sldMkLst>
        <pc:spChg chg="mod">
          <ac:chgData name="Marloes van Schaik" userId="dd8ce715-f279-427c-9341-663367be9147" providerId="ADAL" clId="{77301EC0-40DB-4CB1-9A1F-8C3929808879}" dt="2026-04-29T12:58:50.963" v="947" actId="20577"/>
          <ac:spMkLst>
            <pc:docMk/>
            <pc:sldMk cId="769429320" sldId="325"/>
            <ac:spMk id="20" creationId="{32F64AAA-73E8-AE95-A976-BA6944B36457}"/>
          </ac:spMkLst>
        </pc:spChg>
      </pc:sldChg>
      <pc:sldChg chg="addSp delSp modSp add del mod modClrScheme chgLayout">
        <pc:chgData name="Marloes van Schaik" userId="dd8ce715-f279-427c-9341-663367be9147" providerId="ADAL" clId="{77301EC0-40DB-4CB1-9A1F-8C3929808879}" dt="2026-05-18T14:35:02.785" v="1642" actId="47"/>
        <pc:sldMkLst>
          <pc:docMk/>
          <pc:sldMk cId="1372986084" sldId="326"/>
        </pc:sldMkLst>
        <pc:spChg chg="add mod">
          <ac:chgData name="Marloes van Schaik" userId="dd8ce715-f279-427c-9341-663367be9147" providerId="ADAL" clId="{77301EC0-40DB-4CB1-9A1F-8C3929808879}" dt="2026-05-07T07:48:01.184" v="1637" actId="6549"/>
          <ac:spMkLst>
            <pc:docMk/>
            <pc:sldMk cId="1372986084" sldId="326"/>
            <ac:spMk id="6" creationId="{60E8D13D-FA19-4B2D-6DEB-273424D8B4A9}"/>
          </ac:spMkLst>
        </pc:spChg>
        <pc:spChg chg="mod ord">
          <ac:chgData name="Marloes van Schaik" userId="dd8ce715-f279-427c-9341-663367be9147" providerId="ADAL" clId="{77301EC0-40DB-4CB1-9A1F-8C3929808879}" dt="2026-05-07T07:47:36.185" v="1635" actId="26606"/>
          <ac:spMkLst>
            <pc:docMk/>
            <pc:sldMk cId="1372986084" sldId="326"/>
            <ac:spMk id="7" creationId="{CBB8B710-D2B1-F5BE-1264-5E9F0F750337}"/>
          </ac:spMkLst>
        </pc:spChg>
        <pc:spChg chg="mod ord">
          <ac:chgData name="Marloes van Schaik" userId="dd8ce715-f279-427c-9341-663367be9147" providerId="ADAL" clId="{77301EC0-40DB-4CB1-9A1F-8C3929808879}" dt="2026-05-07T07:47:36.185" v="1635" actId="26606"/>
          <ac:spMkLst>
            <pc:docMk/>
            <pc:sldMk cId="1372986084" sldId="326"/>
            <ac:spMk id="20" creationId="{268743DF-A845-04F3-9076-4BD1B0D34674}"/>
          </ac:spMkLst>
        </pc:spChg>
        <pc:spChg chg="add mod">
          <ac:chgData name="Marloes van Schaik" userId="dd8ce715-f279-427c-9341-663367be9147" providerId="ADAL" clId="{77301EC0-40DB-4CB1-9A1F-8C3929808879}" dt="2026-05-07T07:47:36.185" v="1635" actId="26606"/>
          <ac:spMkLst>
            <pc:docMk/>
            <pc:sldMk cId="1372986084" sldId="326"/>
            <ac:spMk id="73" creationId="{0DE1019A-8356-3061-3948-9775F6875270}"/>
          </ac:spMkLst>
        </pc:spChg>
        <pc:spChg chg="add mod">
          <ac:chgData name="Marloes van Schaik" userId="dd8ce715-f279-427c-9341-663367be9147" providerId="ADAL" clId="{77301EC0-40DB-4CB1-9A1F-8C3929808879}" dt="2026-05-07T07:47:36.185" v="1635" actId="26606"/>
          <ac:spMkLst>
            <pc:docMk/>
            <pc:sldMk cId="1372986084" sldId="326"/>
            <ac:spMk id="74" creationId="{0BE62BE6-1D99-428A-59BD-5F9DBCC39C40}"/>
          </ac:spMkLst>
        </pc:spChg>
        <pc:picChg chg="add mod ord">
          <ac:chgData name="Marloes van Schaik" userId="dd8ce715-f279-427c-9341-663367be9147" providerId="ADAL" clId="{77301EC0-40DB-4CB1-9A1F-8C3929808879}" dt="2026-05-07T07:47:36.185" v="1635" actId="26606"/>
          <ac:picMkLst>
            <pc:docMk/>
            <pc:sldMk cId="1372986084" sldId="326"/>
            <ac:picMk id="3" creationId="{6509BBBC-1C5E-087D-CDD0-1CBDFD4881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39225C8-397E-2BD5-B6A2-DAAA813BD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5A5E5C-1BEA-CEF3-4A35-DBA1A88A82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02D3B-781F-42EF-8024-C7CE56A4F82C}" type="datetime1">
              <a:rPr lang="nl-NL" smtClean="0"/>
              <a:t>18-5-2026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1E4B39-F105-4863-5BA8-AA67F05B2F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33CF26-E8E5-914A-E684-3625D4E8F9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5F4B7-F3B6-46E4-99CF-53844363B2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768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D7B08-65C7-4492-A080-A40ADD7C7CDE}" type="datetime1">
              <a:rPr lang="nl-NL" smtClean="0"/>
              <a:t>18-5-2026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92916-367F-434F-8184-3AAA24E0A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2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Patroon6">
            <a:extLst>
              <a:ext uri="{FF2B5EF4-FFF2-40B4-BE49-F238E27FC236}">
                <a16:creationId xmlns:a16="http://schemas.microsoft.com/office/drawing/2014/main" id="{EB940FB7-9350-CB0E-6DD3-733397C277E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0E2C4A94-E211-9872-19F5-0DA2907FBDE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8" name="Vrije vorm: vorm 127">
              <a:extLst>
                <a:ext uri="{FF2B5EF4-FFF2-40B4-BE49-F238E27FC236}">
                  <a16:creationId xmlns:a16="http://schemas.microsoft.com/office/drawing/2014/main" id="{B6A71D2A-26A0-BF56-C1CE-73AD581E058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9" name="Vrije vorm: vorm 128">
              <a:extLst>
                <a:ext uri="{FF2B5EF4-FFF2-40B4-BE49-F238E27FC236}">
                  <a16:creationId xmlns:a16="http://schemas.microsoft.com/office/drawing/2014/main" id="{FD7BD5C2-F12D-DF53-87A7-A228B270756D}"/>
                </a:ext>
              </a:extLst>
            </p:cNvPr>
            <p:cNvSpPr/>
            <p:nvPr/>
          </p:nvSpPr>
          <p:spPr>
            <a:xfrm>
              <a:off x="39624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0" name="Vrije vorm: vorm 129">
              <a:extLst>
                <a:ext uri="{FF2B5EF4-FFF2-40B4-BE49-F238E27FC236}">
                  <a16:creationId xmlns:a16="http://schemas.microsoft.com/office/drawing/2014/main" id="{C9DB695E-3F21-FC5F-D0BC-27B797B92D39}"/>
                </a:ext>
              </a:extLst>
            </p:cNvPr>
            <p:cNvSpPr/>
            <p:nvPr/>
          </p:nvSpPr>
          <p:spPr>
            <a:xfrm>
              <a:off x="25908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1" name="Vrije vorm: vorm 130">
              <a:extLst>
                <a:ext uri="{FF2B5EF4-FFF2-40B4-BE49-F238E27FC236}">
                  <a16:creationId xmlns:a16="http://schemas.microsoft.com/office/drawing/2014/main" id="{B77E9AD4-58F9-CA33-59FF-6B3FA3BBE3C3}"/>
                </a:ext>
              </a:extLst>
            </p:cNvPr>
            <p:cNvSpPr/>
            <p:nvPr/>
          </p:nvSpPr>
          <p:spPr>
            <a:xfrm>
              <a:off x="12192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A37F0746-9E3A-0802-1AD1-5DBAA9FD1BB8}"/>
                </a:ext>
              </a:extLst>
            </p:cNvPr>
            <p:cNvSpPr/>
            <p:nvPr/>
          </p:nvSpPr>
          <p:spPr>
            <a:xfrm>
              <a:off x="0" y="0"/>
              <a:ext cx="1219200" cy="6858000"/>
            </a:xfrm>
            <a:custGeom>
              <a:avLst/>
              <a:gdLst>
                <a:gd name="connsiteX0" fmla="*/ 0 w 1219200"/>
                <a:gd name="connsiteY0" fmla="*/ 0 h 6858000"/>
                <a:gd name="connsiteX1" fmla="*/ 1219200 w 1219200"/>
                <a:gd name="connsiteY1" fmla="*/ 0 h 6858000"/>
                <a:gd name="connsiteX2" fmla="*/ 1219200 w 1219200"/>
                <a:gd name="connsiteY2" fmla="*/ 6858000 h 6858000"/>
                <a:gd name="connsiteX3" fmla="*/ 0 w 12192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0"/>
                  </a:lnTo>
                  <a:lnTo>
                    <a:pt x="1219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A947CCFB-D27E-A939-1458-E272D8E410B6}"/>
                </a:ext>
              </a:extLst>
            </p:cNvPr>
            <p:cNvSpPr/>
            <p:nvPr/>
          </p:nvSpPr>
          <p:spPr>
            <a:xfrm>
              <a:off x="94488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84A9AE3E-BD5A-CB70-C32F-A7EAF28EB71D}"/>
                </a:ext>
              </a:extLst>
            </p:cNvPr>
            <p:cNvSpPr/>
            <p:nvPr/>
          </p:nvSpPr>
          <p:spPr>
            <a:xfrm>
              <a:off x="67056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D88C6423-4126-7294-3F0A-4C546C524F61}"/>
                </a:ext>
              </a:extLst>
            </p:cNvPr>
            <p:cNvSpPr/>
            <p:nvPr/>
          </p:nvSpPr>
          <p:spPr>
            <a:xfrm>
              <a:off x="108204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1D86CBE0-730F-F08F-CCC9-487616D88C10}"/>
                </a:ext>
              </a:extLst>
            </p:cNvPr>
            <p:cNvSpPr/>
            <p:nvPr/>
          </p:nvSpPr>
          <p:spPr>
            <a:xfrm>
              <a:off x="80772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8" name="Vrije vorm: vorm 137">
              <a:extLst>
                <a:ext uri="{FF2B5EF4-FFF2-40B4-BE49-F238E27FC236}">
                  <a16:creationId xmlns:a16="http://schemas.microsoft.com/office/drawing/2014/main" id="{F9299C1D-0A0E-DB02-59DA-4EA2E32C0280}"/>
                </a:ext>
              </a:extLst>
            </p:cNvPr>
            <p:cNvSpPr/>
            <p:nvPr/>
          </p:nvSpPr>
          <p:spPr>
            <a:xfrm>
              <a:off x="53340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39" name="Vrije vorm: vorm 138">
              <a:extLst>
                <a:ext uri="{FF2B5EF4-FFF2-40B4-BE49-F238E27FC236}">
                  <a16:creationId xmlns:a16="http://schemas.microsoft.com/office/drawing/2014/main" id="{F3ECDEF2-503E-CCD9-4F30-4E0CD01E3B49}"/>
                </a:ext>
              </a:extLst>
            </p:cNvPr>
            <p:cNvSpPr/>
            <p:nvPr/>
          </p:nvSpPr>
          <p:spPr>
            <a:xfrm>
              <a:off x="6705600" y="27432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40" name="Vrije vorm: vorm 139">
              <a:extLst>
                <a:ext uri="{FF2B5EF4-FFF2-40B4-BE49-F238E27FC236}">
                  <a16:creationId xmlns:a16="http://schemas.microsoft.com/office/drawing/2014/main" id="{94463DEF-110B-487C-ACC2-F971112DB062}"/>
                </a:ext>
              </a:extLst>
            </p:cNvPr>
            <p:cNvSpPr/>
            <p:nvPr/>
          </p:nvSpPr>
          <p:spPr>
            <a:xfrm>
              <a:off x="5334000" y="2743200"/>
              <a:ext cx="5486400" cy="4114800"/>
            </a:xfrm>
            <a:custGeom>
              <a:avLst/>
              <a:gdLst>
                <a:gd name="connsiteX0" fmla="*/ 4114800 w 5486400"/>
                <a:gd name="connsiteY0" fmla="*/ 1371600 h 4114800"/>
                <a:gd name="connsiteX1" fmla="*/ 4114800 w 5486400"/>
                <a:gd name="connsiteY1" fmla="*/ 0 h 4114800"/>
                <a:gd name="connsiteX2" fmla="*/ 2743200 w 5486400"/>
                <a:gd name="connsiteY2" fmla="*/ 0 h 4114800"/>
                <a:gd name="connsiteX3" fmla="*/ 2743200 w 5486400"/>
                <a:gd name="connsiteY3" fmla="*/ 1371600 h 4114800"/>
                <a:gd name="connsiteX4" fmla="*/ 2743200 w 5486400"/>
                <a:gd name="connsiteY4" fmla="*/ 2743200 h 4114800"/>
                <a:gd name="connsiteX5" fmla="*/ 1371600 w 5486400"/>
                <a:gd name="connsiteY5" fmla="*/ 2743200 h 4114800"/>
                <a:gd name="connsiteX6" fmla="*/ 0 w 5486400"/>
                <a:gd name="connsiteY6" fmla="*/ 2743200 h 4114800"/>
                <a:gd name="connsiteX7" fmla="*/ 0 w 5486400"/>
                <a:gd name="connsiteY7" fmla="*/ 4114800 h 4114800"/>
                <a:gd name="connsiteX8" fmla="*/ 1371600 w 5486400"/>
                <a:gd name="connsiteY8" fmla="*/ 4114800 h 4114800"/>
                <a:gd name="connsiteX9" fmla="*/ 2743200 w 5486400"/>
                <a:gd name="connsiteY9" fmla="*/ 4114800 h 4114800"/>
                <a:gd name="connsiteX10" fmla="*/ 4114800 w 5486400"/>
                <a:gd name="connsiteY10" fmla="*/ 4114800 h 4114800"/>
                <a:gd name="connsiteX11" fmla="*/ 4114800 w 5486400"/>
                <a:gd name="connsiteY11" fmla="*/ 2743200 h 4114800"/>
                <a:gd name="connsiteX12" fmla="*/ 5486400 w 5486400"/>
                <a:gd name="connsiteY12" fmla="*/ 2743200 h 4114800"/>
                <a:gd name="connsiteX13" fmla="*/ 5486400 w 5486400"/>
                <a:gd name="connsiteY13" fmla="*/ 13716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6400" h="4114800">
                  <a:moveTo>
                    <a:pt x="4114800" y="1371600"/>
                  </a:moveTo>
                  <a:lnTo>
                    <a:pt x="4114800" y="0"/>
                  </a:lnTo>
                  <a:lnTo>
                    <a:pt x="2743200" y="0"/>
                  </a:lnTo>
                  <a:lnTo>
                    <a:pt x="2743200" y="1371600"/>
                  </a:lnTo>
                  <a:lnTo>
                    <a:pt x="2743200" y="2743200"/>
                  </a:lnTo>
                  <a:lnTo>
                    <a:pt x="1371600" y="2743200"/>
                  </a:lnTo>
                  <a:lnTo>
                    <a:pt x="0" y="2743200"/>
                  </a:lnTo>
                  <a:lnTo>
                    <a:pt x="0" y="4114800"/>
                  </a:lnTo>
                  <a:lnTo>
                    <a:pt x="1371600" y="4114800"/>
                  </a:lnTo>
                  <a:lnTo>
                    <a:pt x="2743200" y="4114800"/>
                  </a:lnTo>
                  <a:lnTo>
                    <a:pt x="4114800" y="4114800"/>
                  </a:lnTo>
                  <a:lnTo>
                    <a:pt x="4114800" y="2743200"/>
                  </a:lnTo>
                  <a:lnTo>
                    <a:pt x="5486400" y="2743200"/>
                  </a:lnTo>
                  <a:lnTo>
                    <a:pt x="5486400" y="13716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11931D91-3619-0DDA-7D01-67A5AA525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960" y="4013564"/>
            <a:ext cx="9768840" cy="1655762"/>
          </a:xfrm>
        </p:spPr>
        <p:txBody>
          <a:bodyPr wrap="square" anchor="t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Presentatie titel over maximaal 2 regels</a:t>
            </a:r>
          </a:p>
        </p:txBody>
      </p:sp>
      <p:sp>
        <p:nvSpPr>
          <p:cNvPr id="3" name="Ondertitel">
            <a:extLst>
              <a:ext uri="{FF2B5EF4-FFF2-40B4-BE49-F238E27FC236}">
                <a16:creationId xmlns:a16="http://schemas.microsoft.com/office/drawing/2014/main" id="{AFA8251A-6137-916C-4CFC-2C601599A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9200" y="3085294"/>
            <a:ext cx="9753600" cy="894886"/>
          </a:xfrm>
        </p:spPr>
        <p:txBody>
          <a:bodyPr wrap="none" anchor="b" anchorCtr="0"/>
          <a:lstStyle>
            <a:lvl1pPr marL="0" indent="0" algn="ctr">
              <a:buNone/>
              <a:defRPr lang="nl-NL" sz="54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17" name="LTO">
            <a:extLst>
              <a:ext uri="{FF2B5EF4-FFF2-40B4-BE49-F238E27FC236}">
                <a16:creationId xmlns:a16="http://schemas.microsoft.com/office/drawing/2014/main" id="{0168B309-3746-B5F6-54FF-FC8EFC070B26}"/>
              </a:ext>
            </a:extLst>
          </p:cNvPr>
          <p:cNvGrpSpPr/>
          <p:nvPr/>
        </p:nvGrpSpPr>
        <p:grpSpPr>
          <a:xfrm>
            <a:off x="6096000" y="2447122"/>
            <a:ext cx="6088449" cy="608578"/>
            <a:chOff x="5689478" y="2596918"/>
            <a:chExt cx="6479857" cy="647700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2A4D2CB3-A5D8-A631-899B-3ED90905AB19}"/>
                </a:ext>
              </a:extLst>
            </p:cNvPr>
            <p:cNvSpPr/>
            <p:nvPr/>
          </p:nvSpPr>
          <p:spPr>
            <a:xfrm>
              <a:off x="5689478" y="2596918"/>
              <a:ext cx="6479857" cy="647700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9" name="Graphic 15">
              <a:extLst>
                <a:ext uri="{FF2B5EF4-FFF2-40B4-BE49-F238E27FC236}">
                  <a16:creationId xmlns:a16="http://schemas.microsoft.com/office/drawing/2014/main" id="{6DE2F7D9-98DB-35C0-B6D1-A174F192207D}"/>
                </a:ext>
              </a:extLst>
            </p:cNvPr>
            <p:cNvGrpSpPr/>
            <p:nvPr/>
          </p:nvGrpSpPr>
          <p:grpSpPr>
            <a:xfrm>
              <a:off x="5834258" y="2695031"/>
              <a:ext cx="1054417" cy="453389"/>
              <a:chOff x="5834258" y="2695031"/>
              <a:chExt cx="1054417" cy="453389"/>
            </a:xfrm>
            <a:solidFill>
              <a:srgbClr val="FFFFFF"/>
            </a:solidFill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D8B0801-B557-51CF-925C-E37DED29C554}"/>
                  </a:ext>
                </a:extLst>
              </p:cNvPr>
              <p:cNvSpPr/>
              <p:nvPr/>
            </p:nvSpPr>
            <p:spPr>
              <a:xfrm>
                <a:off x="6081908" y="2703603"/>
                <a:ext cx="339089" cy="433387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6D9710ED-19F8-8FB5-9A1F-190C603C6D0A}"/>
                  </a:ext>
                </a:extLst>
              </p:cNvPr>
              <p:cNvSpPr/>
              <p:nvPr/>
            </p:nvSpPr>
            <p:spPr>
              <a:xfrm>
                <a:off x="6435285" y="2695031"/>
                <a:ext cx="453389" cy="453389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388BB07B-9394-7A66-679F-1EE911980D7B}"/>
                  </a:ext>
                </a:extLst>
              </p:cNvPr>
              <p:cNvSpPr/>
              <p:nvPr/>
            </p:nvSpPr>
            <p:spPr>
              <a:xfrm>
                <a:off x="5834258" y="2703603"/>
                <a:ext cx="273367" cy="433387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24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troon10">
            <a:extLst>
              <a:ext uri="{FF2B5EF4-FFF2-40B4-BE49-F238E27FC236}">
                <a16:creationId xmlns:a16="http://schemas.microsoft.com/office/drawing/2014/main" id="{DF6DE8F5-7B4E-405E-DFC8-E129B93C994F}"/>
              </a:ext>
            </a:extLst>
          </p:cNvPr>
          <p:cNvGrpSpPr/>
          <p:nvPr userDrawn="1"/>
        </p:nvGrpSpPr>
        <p:grpSpPr>
          <a:xfrm>
            <a:off x="0" y="0"/>
            <a:ext cx="12192000" cy="6858633"/>
            <a:chOff x="0" y="0"/>
            <a:chExt cx="12192000" cy="6858633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97FE328-D99F-817E-7056-9C4C67CACD6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639C46C-E323-6291-57D7-EEFC88C54462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8C17371-2AAB-D3A1-CE46-71AD93FFE4E4}"/>
                </a:ext>
              </a:extLst>
            </p:cNvPr>
            <p:cNvSpPr/>
            <p:nvPr/>
          </p:nvSpPr>
          <p:spPr>
            <a:xfrm>
              <a:off x="6553200" y="1219200"/>
              <a:ext cx="5638800" cy="5638800"/>
            </a:xfrm>
            <a:custGeom>
              <a:avLst/>
              <a:gdLst>
                <a:gd name="connsiteX0" fmla="*/ 5638800 w 5638800"/>
                <a:gd name="connsiteY0" fmla="*/ 36830 h 5638800"/>
                <a:gd name="connsiteX1" fmla="*/ 5029200 w 5638800"/>
                <a:gd name="connsiteY1" fmla="*/ 0 h 5638800"/>
                <a:gd name="connsiteX2" fmla="*/ 0 w 5638800"/>
                <a:gd name="connsiteY2" fmla="*/ 5029200 h 5638800"/>
                <a:gd name="connsiteX3" fmla="*/ 36830 w 5638800"/>
                <a:gd name="connsiteY3" fmla="*/ 5638800 h 5638800"/>
                <a:gd name="connsiteX4" fmla="*/ 5638800 w 5638800"/>
                <a:gd name="connsiteY4" fmla="*/ 5638800 h 5638800"/>
                <a:gd name="connsiteX5" fmla="*/ 5638800 w 5638800"/>
                <a:gd name="connsiteY5" fmla="*/ 3683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8800" h="5638800">
                  <a:moveTo>
                    <a:pt x="5638800" y="36830"/>
                  </a:moveTo>
                  <a:cubicBezTo>
                    <a:pt x="5438775" y="12700"/>
                    <a:pt x="5235575" y="0"/>
                    <a:pt x="5029200" y="0"/>
                  </a:cubicBezTo>
                  <a:cubicBezTo>
                    <a:pt x="2251710" y="0"/>
                    <a:pt x="0" y="2251710"/>
                    <a:pt x="0" y="5029200"/>
                  </a:cubicBezTo>
                  <a:cubicBezTo>
                    <a:pt x="0" y="5235575"/>
                    <a:pt x="12700" y="5438775"/>
                    <a:pt x="36830" y="5638800"/>
                  </a:cubicBezTo>
                  <a:lnTo>
                    <a:pt x="5638800" y="5638800"/>
                  </a:lnTo>
                  <a:lnTo>
                    <a:pt x="5638800" y="368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C5C57523-0EEA-BD80-1652-68E23A0E59AB}"/>
                </a:ext>
              </a:extLst>
            </p:cNvPr>
            <p:cNvSpPr/>
            <p:nvPr/>
          </p:nvSpPr>
          <p:spPr>
            <a:xfrm>
              <a:off x="7924800" y="2590800"/>
              <a:ext cx="4267200" cy="4267200"/>
            </a:xfrm>
            <a:custGeom>
              <a:avLst/>
              <a:gdLst>
                <a:gd name="connsiteX0" fmla="*/ 4267200 w 4267200"/>
                <a:gd name="connsiteY0" fmla="*/ 50800 h 4267200"/>
                <a:gd name="connsiteX1" fmla="*/ 3657600 w 4267200"/>
                <a:gd name="connsiteY1" fmla="*/ 0 h 4267200"/>
                <a:gd name="connsiteX2" fmla="*/ 0 w 4267200"/>
                <a:gd name="connsiteY2" fmla="*/ 3657600 h 4267200"/>
                <a:gd name="connsiteX3" fmla="*/ 50800 w 4267200"/>
                <a:gd name="connsiteY3" fmla="*/ 4267200 h 4267200"/>
                <a:gd name="connsiteX4" fmla="*/ 4267200 w 4267200"/>
                <a:gd name="connsiteY4" fmla="*/ 4267200 h 4267200"/>
                <a:gd name="connsiteX5" fmla="*/ 4267200 w 4267200"/>
                <a:gd name="connsiteY5" fmla="*/ 50800 h 4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200" h="4267200">
                  <a:moveTo>
                    <a:pt x="4267200" y="50800"/>
                  </a:moveTo>
                  <a:cubicBezTo>
                    <a:pt x="4069080" y="17780"/>
                    <a:pt x="3865245" y="0"/>
                    <a:pt x="3657600" y="0"/>
                  </a:cubicBezTo>
                  <a:cubicBezTo>
                    <a:pt x="1637665" y="0"/>
                    <a:pt x="0" y="1637665"/>
                    <a:pt x="0" y="3657600"/>
                  </a:cubicBezTo>
                  <a:cubicBezTo>
                    <a:pt x="0" y="3865245"/>
                    <a:pt x="17145" y="4069080"/>
                    <a:pt x="50800" y="4267200"/>
                  </a:cubicBezTo>
                  <a:lnTo>
                    <a:pt x="4267200" y="4267200"/>
                  </a:lnTo>
                  <a:lnTo>
                    <a:pt x="4267200" y="50800"/>
                  </a:lnTo>
                  <a:close/>
                </a:path>
              </a:pathLst>
            </a:custGeom>
            <a:solidFill>
              <a:srgbClr val="2A919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D0162A03-25D2-806E-BB20-4C202EE1081B}"/>
                </a:ext>
              </a:extLst>
            </p:cNvPr>
            <p:cNvSpPr/>
            <p:nvPr/>
          </p:nvSpPr>
          <p:spPr>
            <a:xfrm>
              <a:off x="9296400" y="3962400"/>
              <a:ext cx="2895600" cy="2895600"/>
            </a:xfrm>
            <a:custGeom>
              <a:avLst/>
              <a:gdLst>
                <a:gd name="connsiteX0" fmla="*/ 2895600 w 2895600"/>
                <a:gd name="connsiteY0" fmla="*/ 81915 h 2895600"/>
                <a:gd name="connsiteX1" fmla="*/ 2286000 w 2895600"/>
                <a:gd name="connsiteY1" fmla="*/ 0 h 2895600"/>
                <a:gd name="connsiteX2" fmla="*/ 0 w 2895600"/>
                <a:gd name="connsiteY2" fmla="*/ 2286000 h 2895600"/>
                <a:gd name="connsiteX3" fmla="*/ 81915 w 2895600"/>
                <a:gd name="connsiteY3" fmla="*/ 2895600 h 2895600"/>
                <a:gd name="connsiteX4" fmla="*/ 2895600 w 2895600"/>
                <a:gd name="connsiteY4" fmla="*/ 2895600 h 2895600"/>
                <a:gd name="connsiteX5" fmla="*/ 2895600 w 2895600"/>
                <a:gd name="connsiteY5" fmla="*/ 81915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600" h="2895600">
                  <a:moveTo>
                    <a:pt x="2895600" y="81915"/>
                  </a:moveTo>
                  <a:cubicBezTo>
                    <a:pt x="2701290" y="28575"/>
                    <a:pt x="2496820" y="0"/>
                    <a:pt x="2286000" y="0"/>
                  </a:cubicBezTo>
                  <a:cubicBezTo>
                    <a:pt x="1023620" y="0"/>
                    <a:pt x="0" y="1023620"/>
                    <a:pt x="0" y="2286000"/>
                  </a:cubicBezTo>
                  <a:cubicBezTo>
                    <a:pt x="0" y="2496820"/>
                    <a:pt x="28575" y="2701290"/>
                    <a:pt x="81915" y="2895600"/>
                  </a:cubicBezTo>
                  <a:lnTo>
                    <a:pt x="2895600" y="2895600"/>
                  </a:lnTo>
                  <a:lnTo>
                    <a:pt x="2895600" y="8191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EA80CFC0-4527-E307-8AAB-2A7656AE1690}"/>
                </a:ext>
              </a:extLst>
            </p:cNvPr>
            <p:cNvSpPr/>
            <p:nvPr/>
          </p:nvSpPr>
          <p:spPr>
            <a:xfrm>
              <a:off x="10664190" y="5332729"/>
              <a:ext cx="1527809" cy="1525904"/>
            </a:xfrm>
            <a:custGeom>
              <a:avLst/>
              <a:gdLst>
                <a:gd name="connsiteX0" fmla="*/ 1527810 w 1527809"/>
                <a:gd name="connsiteY0" fmla="*/ 236220 h 1525904"/>
                <a:gd name="connsiteX1" fmla="*/ 914400 w 1527809"/>
                <a:gd name="connsiteY1" fmla="*/ 0 h 1525904"/>
                <a:gd name="connsiteX2" fmla="*/ 0 w 1527809"/>
                <a:gd name="connsiteY2" fmla="*/ 914400 h 1525904"/>
                <a:gd name="connsiteX3" fmla="*/ 234315 w 1527809"/>
                <a:gd name="connsiteY3" fmla="*/ 1525905 h 1525904"/>
                <a:gd name="connsiteX4" fmla="*/ 1527810 w 1527809"/>
                <a:gd name="connsiteY4" fmla="*/ 1525905 h 1525904"/>
                <a:gd name="connsiteX5" fmla="*/ 1527810 w 1527809"/>
                <a:gd name="connsiteY5" fmla="*/ 236220 h 152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809" h="1525904">
                  <a:moveTo>
                    <a:pt x="1527810" y="236220"/>
                  </a:moveTo>
                  <a:cubicBezTo>
                    <a:pt x="1365885" y="89535"/>
                    <a:pt x="1150620" y="0"/>
                    <a:pt x="914400" y="0"/>
                  </a:cubicBezTo>
                  <a:cubicBezTo>
                    <a:pt x="409575" y="0"/>
                    <a:pt x="0" y="409575"/>
                    <a:pt x="0" y="914400"/>
                  </a:cubicBezTo>
                  <a:cubicBezTo>
                    <a:pt x="0" y="1149350"/>
                    <a:pt x="88900" y="1363980"/>
                    <a:pt x="234315" y="1525905"/>
                  </a:cubicBezTo>
                  <a:lnTo>
                    <a:pt x="1527810" y="1525905"/>
                  </a:lnTo>
                  <a:lnTo>
                    <a:pt x="1527810" y="23622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2211772"/>
            <a:ext cx="5411787" cy="36080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Naam en achternaam">
            <a:extLst>
              <a:ext uri="{FF2B5EF4-FFF2-40B4-BE49-F238E27FC236}">
                <a16:creationId xmlns:a16="http://schemas.microsoft.com/office/drawing/2014/main" id="{AFF614FB-D15A-01D0-0632-C334AA39D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2298" y="391042"/>
            <a:ext cx="5065713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26" name="Quote">
            <a:extLst>
              <a:ext uri="{FF2B5EF4-FFF2-40B4-BE49-F238E27FC236}">
                <a16:creationId xmlns:a16="http://schemas.microsoft.com/office/drawing/2014/main" id="{369CA681-BFF3-B0C1-35DB-EE7ECF922C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5096" y="781051"/>
            <a:ext cx="5065713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</a:t>
            </a:r>
          </a:p>
        </p:txBody>
      </p:sp>
      <p:sp>
        <p:nvSpPr>
          <p:cNvPr id="36" name="Tijdelijke aanduiding voor datum 35">
            <a:extLst>
              <a:ext uri="{FF2B5EF4-FFF2-40B4-BE49-F238E27FC236}">
                <a16:creationId xmlns:a16="http://schemas.microsoft.com/office/drawing/2014/main" id="{5DD0F051-C208-63C5-3883-04D851DEAE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DAF6FA-BAC0-6B46-A27B-9A32F072F02E}" type="datetime1">
              <a:rPr lang="nl-NL" smtClean="0"/>
              <a:t>18-5-2026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37" name="Tijdelijke aanduiding voor voettekst 36">
            <a:extLst>
              <a:ext uri="{FF2B5EF4-FFF2-40B4-BE49-F238E27FC236}">
                <a16:creationId xmlns:a16="http://schemas.microsoft.com/office/drawing/2014/main" id="{A4E80FED-F365-5C60-B917-B0B5E978E5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38" name="Tijdelijke aanduiding voor dianummer 37">
            <a:extLst>
              <a:ext uri="{FF2B5EF4-FFF2-40B4-BE49-F238E27FC236}">
                <a16:creationId xmlns:a16="http://schemas.microsoft.com/office/drawing/2014/main" id="{CA437132-9E75-7EB3-15B2-22694ACB94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7"/>
            <a:ext cx="5411786" cy="13428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nl-NL" dirty="0"/>
              <a:t>Titel slide over maximaal 2 regels</a:t>
            </a:r>
          </a:p>
        </p:txBody>
      </p:sp>
      <p:grpSp>
        <p:nvGrpSpPr>
          <p:cNvPr id="4" name="LTO Lint">
            <a:extLst>
              <a:ext uri="{FF2B5EF4-FFF2-40B4-BE49-F238E27FC236}">
                <a16:creationId xmlns:a16="http://schemas.microsoft.com/office/drawing/2014/main" id="{171BF5A3-1728-5B94-0D55-5DCC0194E554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1A11858F-12A8-4627-3B98-BAB1CE96E30E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A94154FF-E887-A4E5-A4AB-52BE3C984035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FC7FDB42-701C-8995-63E3-84FE1202B2C8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D6D4B582-DF62-F22E-D18E-A254D7C9AF0D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4222E152-ECAA-664C-DD07-530CFA0BD0C6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1F73CF83-2C5B-E1A4-368D-296BF0302E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649" y="407341"/>
            <a:ext cx="5411786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9A0606-3F63-135E-CA8E-5F86BC01E562}"/>
              </a:ext>
            </a:extLst>
          </p:cNvPr>
          <p:cNvSpPr txBox="1"/>
          <p:nvPr userDrawn="1"/>
        </p:nvSpPr>
        <p:spPr>
          <a:xfrm>
            <a:off x="-1847850" y="2241708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C81A3B6-8903-BAF1-5236-0846DB56E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3149436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8805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troon11">
            <a:extLst>
              <a:ext uri="{FF2B5EF4-FFF2-40B4-BE49-F238E27FC236}">
                <a16:creationId xmlns:a16="http://schemas.microsoft.com/office/drawing/2014/main" id="{ED3B834A-D77D-DD35-6842-0834E25238EA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78A9C15-FB52-FE26-D589-3370D9BFD5CE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EE516221-BB4F-EC7F-B43A-18059FFACFD8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D1965A2D-F245-DADA-C9E6-4AD6E22AFBD9}"/>
                </a:ext>
              </a:extLst>
            </p:cNvPr>
            <p:cNvSpPr/>
            <p:nvPr/>
          </p:nvSpPr>
          <p:spPr>
            <a:xfrm>
              <a:off x="6096000" y="762000"/>
              <a:ext cx="6096000" cy="762000"/>
            </a:xfrm>
            <a:custGeom>
              <a:avLst/>
              <a:gdLst>
                <a:gd name="connsiteX0" fmla="*/ 0 w 6096000"/>
                <a:gd name="connsiteY0" fmla="*/ 0 h 762000"/>
                <a:gd name="connsiteX1" fmla="*/ 6096000 w 6096000"/>
                <a:gd name="connsiteY1" fmla="*/ 0 h 762000"/>
                <a:gd name="connsiteX2" fmla="*/ 6096000 w 6096000"/>
                <a:gd name="connsiteY2" fmla="*/ 762000 h 762000"/>
                <a:gd name="connsiteX3" fmla="*/ 0 w 6096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762000">
                  <a:moveTo>
                    <a:pt x="0" y="0"/>
                  </a:moveTo>
                  <a:lnTo>
                    <a:pt x="6096000" y="0"/>
                  </a:lnTo>
                  <a:lnTo>
                    <a:pt x="6096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E8AC0017-0A1F-18B9-59D7-48D9A9748F98}"/>
                </a:ext>
              </a:extLst>
            </p:cNvPr>
            <p:cNvSpPr/>
            <p:nvPr/>
          </p:nvSpPr>
          <p:spPr>
            <a:xfrm>
              <a:off x="6096000" y="2286000"/>
              <a:ext cx="6096000" cy="762000"/>
            </a:xfrm>
            <a:custGeom>
              <a:avLst/>
              <a:gdLst>
                <a:gd name="connsiteX0" fmla="*/ 0 w 6096000"/>
                <a:gd name="connsiteY0" fmla="*/ 0 h 762000"/>
                <a:gd name="connsiteX1" fmla="*/ 6096000 w 6096000"/>
                <a:gd name="connsiteY1" fmla="*/ 0 h 762000"/>
                <a:gd name="connsiteX2" fmla="*/ 6096000 w 6096000"/>
                <a:gd name="connsiteY2" fmla="*/ 762000 h 762000"/>
                <a:gd name="connsiteX3" fmla="*/ 0 w 6096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762000">
                  <a:moveTo>
                    <a:pt x="0" y="0"/>
                  </a:moveTo>
                  <a:lnTo>
                    <a:pt x="6096000" y="0"/>
                  </a:lnTo>
                  <a:lnTo>
                    <a:pt x="6096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C5819038-EEBD-4B41-9700-8A5C07A851F6}"/>
                </a:ext>
              </a:extLst>
            </p:cNvPr>
            <p:cNvSpPr/>
            <p:nvPr/>
          </p:nvSpPr>
          <p:spPr>
            <a:xfrm>
              <a:off x="6096000" y="3810000"/>
              <a:ext cx="6096000" cy="762000"/>
            </a:xfrm>
            <a:custGeom>
              <a:avLst/>
              <a:gdLst>
                <a:gd name="connsiteX0" fmla="*/ 0 w 6096000"/>
                <a:gd name="connsiteY0" fmla="*/ 0 h 762000"/>
                <a:gd name="connsiteX1" fmla="*/ 6096000 w 6096000"/>
                <a:gd name="connsiteY1" fmla="*/ 0 h 762000"/>
                <a:gd name="connsiteX2" fmla="*/ 6096000 w 6096000"/>
                <a:gd name="connsiteY2" fmla="*/ 762000 h 762000"/>
                <a:gd name="connsiteX3" fmla="*/ 0 w 6096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762000">
                  <a:moveTo>
                    <a:pt x="0" y="0"/>
                  </a:moveTo>
                  <a:lnTo>
                    <a:pt x="6096000" y="0"/>
                  </a:lnTo>
                  <a:lnTo>
                    <a:pt x="6096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2095A5A7-53B7-240E-A59B-F3030D6652FD}"/>
                </a:ext>
              </a:extLst>
            </p:cNvPr>
            <p:cNvSpPr/>
            <p:nvPr/>
          </p:nvSpPr>
          <p:spPr>
            <a:xfrm>
              <a:off x="6096000" y="5334000"/>
              <a:ext cx="6096000" cy="762000"/>
            </a:xfrm>
            <a:custGeom>
              <a:avLst/>
              <a:gdLst>
                <a:gd name="connsiteX0" fmla="*/ 0 w 6096000"/>
                <a:gd name="connsiteY0" fmla="*/ 0 h 762000"/>
                <a:gd name="connsiteX1" fmla="*/ 6096000 w 6096000"/>
                <a:gd name="connsiteY1" fmla="*/ 0 h 762000"/>
                <a:gd name="connsiteX2" fmla="*/ 6096000 w 6096000"/>
                <a:gd name="connsiteY2" fmla="*/ 762000 h 762000"/>
                <a:gd name="connsiteX3" fmla="*/ 0 w 6096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762000">
                  <a:moveTo>
                    <a:pt x="0" y="0"/>
                  </a:moveTo>
                  <a:lnTo>
                    <a:pt x="6096000" y="0"/>
                  </a:lnTo>
                  <a:lnTo>
                    <a:pt x="6096000" y="762000"/>
                  </a:lnTo>
                  <a:lnTo>
                    <a:pt x="0" y="762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BB456DC9-17CE-E153-1241-5D39360E6DC5}"/>
                </a:ext>
              </a:extLst>
            </p:cNvPr>
            <p:cNvSpPr/>
            <p:nvPr/>
          </p:nvSpPr>
          <p:spPr>
            <a:xfrm>
              <a:off x="11168380" y="0"/>
              <a:ext cx="1023619" cy="1023619"/>
            </a:xfrm>
            <a:custGeom>
              <a:avLst/>
              <a:gdLst>
                <a:gd name="connsiteX0" fmla="*/ 1023620 w 1023619"/>
                <a:gd name="connsiteY0" fmla="*/ 1023620 h 1023619"/>
                <a:gd name="connsiteX1" fmla="*/ 1023620 w 1023619"/>
                <a:gd name="connsiteY1" fmla="*/ 0 h 1023619"/>
                <a:gd name="connsiteX2" fmla="*/ 0 w 1023619"/>
                <a:gd name="connsiteY2" fmla="*/ 0 h 102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619" h="1023619">
                  <a:moveTo>
                    <a:pt x="1023620" y="1023620"/>
                  </a:moveTo>
                  <a:lnTo>
                    <a:pt x="10236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C410C554-A62A-C9AD-8475-6EC74B6E55B4}"/>
                </a:ext>
              </a:extLst>
            </p:cNvPr>
            <p:cNvSpPr/>
            <p:nvPr/>
          </p:nvSpPr>
          <p:spPr>
            <a:xfrm>
              <a:off x="10091419" y="0"/>
              <a:ext cx="2100580" cy="2100579"/>
            </a:xfrm>
            <a:custGeom>
              <a:avLst/>
              <a:gdLst>
                <a:gd name="connsiteX0" fmla="*/ 2100580 w 2100580"/>
                <a:gd name="connsiteY0" fmla="*/ 2100580 h 2100579"/>
                <a:gd name="connsiteX1" fmla="*/ 2100580 w 2100580"/>
                <a:gd name="connsiteY1" fmla="*/ 1022985 h 2100579"/>
                <a:gd name="connsiteX2" fmla="*/ 1077596 w 2100580"/>
                <a:gd name="connsiteY2" fmla="*/ 0 h 2100579"/>
                <a:gd name="connsiteX3" fmla="*/ 0 w 2100580"/>
                <a:gd name="connsiteY3" fmla="*/ 0 h 210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580" h="2100579">
                  <a:moveTo>
                    <a:pt x="2100580" y="2100580"/>
                  </a:moveTo>
                  <a:lnTo>
                    <a:pt x="2100580" y="1022985"/>
                  </a:lnTo>
                  <a:lnTo>
                    <a:pt x="10775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ECE599E8-0075-221C-41E2-D25C24B98462}"/>
                </a:ext>
              </a:extLst>
            </p:cNvPr>
            <p:cNvSpPr/>
            <p:nvPr/>
          </p:nvSpPr>
          <p:spPr>
            <a:xfrm>
              <a:off x="9013190" y="0"/>
              <a:ext cx="3178809" cy="3178810"/>
            </a:xfrm>
            <a:custGeom>
              <a:avLst/>
              <a:gdLst>
                <a:gd name="connsiteX0" fmla="*/ 3178810 w 3178809"/>
                <a:gd name="connsiteY0" fmla="*/ 3178810 h 3178810"/>
                <a:gd name="connsiteX1" fmla="*/ 3178810 w 3178809"/>
                <a:gd name="connsiteY1" fmla="*/ 2100580 h 3178810"/>
                <a:gd name="connsiteX2" fmla="*/ 1078230 w 3178809"/>
                <a:gd name="connsiteY2" fmla="*/ 0 h 3178810"/>
                <a:gd name="connsiteX3" fmla="*/ 0 w 3178809"/>
                <a:gd name="connsiteY3" fmla="*/ 0 h 317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8809" h="3178810">
                  <a:moveTo>
                    <a:pt x="3178810" y="3178810"/>
                  </a:moveTo>
                  <a:lnTo>
                    <a:pt x="3178810" y="2100580"/>
                  </a:lnTo>
                  <a:lnTo>
                    <a:pt x="1078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42D319C6-35E0-78AE-8884-947AD1BFF3C1}"/>
                </a:ext>
              </a:extLst>
            </p:cNvPr>
            <p:cNvSpPr/>
            <p:nvPr/>
          </p:nvSpPr>
          <p:spPr>
            <a:xfrm>
              <a:off x="7935594" y="0"/>
              <a:ext cx="4256405" cy="4256404"/>
            </a:xfrm>
            <a:custGeom>
              <a:avLst/>
              <a:gdLst>
                <a:gd name="connsiteX0" fmla="*/ 4256406 w 4256405"/>
                <a:gd name="connsiteY0" fmla="*/ 4256405 h 4256404"/>
                <a:gd name="connsiteX1" fmla="*/ 4256406 w 4256405"/>
                <a:gd name="connsiteY1" fmla="*/ 3178175 h 4256404"/>
                <a:gd name="connsiteX2" fmla="*/ 1078230 w 4256405"/>
                <a:gd name="connsiteY2" fmla="*/ 0 h 4256404"/>
                <a:gd name="connsiteX3" fmla="*/ 0 w 4256405"/>
                <a:gd name="connsiteY3" fmla="*/ 0 h 425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6405" h="4256404">
                  <a:moveTo>
                    <a:pt x="4256406" y="4256405"/>
                  </a:moveTo>
                  <a:lnTo>
                    <a:pt x="4256406" y="3178175"/>
                  </a:lnTo>
                  <a:lnTo>
                    <a:pt x="10782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03AA8081-8B54-DBB6-58C6-D62F36B91DAD}"/>
                </a:ext>
              </a:extLst>
            </p:cNvPr>
            <p:cNvSpPr/>
            <p:nvPr/>
          </p:nvSpPr>
          <p:spPr>
            <a:xfrm>
              <a:off x="6858000" y="0"/>
              <a:ext cx="5334000" cy="5334000"/>
            </a:xfrm>
            <a:custGeom>
              <a:avLst/>
              <a:gdLst>
                <a:gd name="connsiteX0" fmla="*/ 5334000 w 5334000"/>
                <a:gd name="connsiteY0" fmla="*/ 4256405 h 5334000"/>
                <a:gd name="connsiteX1" fmla="*/ 1077595 w 5334000"/>
                <a:gd name="connsiteY1" fmla="*/ 0 h 5334000"/>
                <a:gd name="connsiteX2" fmla="*/ 0 w 5334000"/>
                <a:gd name="connsiteY2" fmla="*/ 0 h 5334000"/>
                <a:gd name="connsiteX3" fmla="*/ 5334000 w 5334000"/>
                <a:gd name="connsiteY3" fmla="*/ 5334000 h 5334000"/>
                <a:gd name="connsiteX4" fmla="*/ 5334000 w 5334000"/>
                <a:gd name="connsiteY4" fmla="*/ 5334000 h 53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0" h="5334000">
                  <a:moveTo>
                    <a:pt x="5334000" y="4256405"/>
                  </a:moveTo>
                  <a:lnTo>
                    <a:pt x="1077595" y="0"/>
                  </a:lnTo>
                  <a:lnTo>
                    <a:pt x="0" y="0"/>
                  </a:lnTo>
                  <a:lnTo>
                    <a:pt x="5334000" y="5334000"/>
                  </a:lnTo>
                  <a:lnTo>
                    <a:pt x="5334000" y="53340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2211772"/>
            <a:ext cx="5411787" cy="36080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Naam en achternaam">
            <a:extLst>
              <a:ext uri="{FF2B5EF4-FFF2-40B4-BE49-F238E27FC236}">
                <a16:creationId xmlns:a16="http://schemas.microsoft.com/office/drawing/2014/main" id="{AFF614FB-D15A-01D0-0632-C334AA39D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2298" y="391042"/>
            <a:ext cx="5065713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36" name="Quote">
            <a:extLst>
              <a:ext uri="{FF2B5EF4-FFF2-40B4-BE49-F238E27FC236}">
                <a16:creationId xmlns:a16="http://schemas.microsoft.com/office/drawing/2014/main" id="{F4772D45-B4C6-436F-A0D7-E27058B6A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5096" y="781051"/>
            <a:ext cx="5065713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</a:t>
            </a:r>
          </a:p>
        </p:txBody>
      </p:sp>
      <p:sp>
        <p:nvSpPr>
          <p:cNvPr id="46" name="Tijdelijke aanduiding voor datum 45">
            <a:extLst>
              <a:ext uri="{FF2B5EF4-FFF2-40B4-BE49-F238E27FC236}">
                <a16:creationId xmlns:a16="http://schemas.microsoft.com/office/drawing/2014/main" id="{0D6C3A91-50C5-8CC2-B134-5A1B993E118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8A9D2FD-B26C-D343-A7F1-A4458B154AF4}" type="datetime1">
              <a:rPr lang="nl-NL" smtClean="0"/>
              <a:t>18-5-2026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47" name="Tijdelijke aanduiding voor voettekst 46">
            <a:extLst>
              <a:ext uri="{FF2B5EF4-FFF2-40B4-BE49-F238E27FC236}">
                <a16:creationId xmlns:a16="http://schemas.microsoft.com/office/drawing/2014/main" id="{FA1BF497-6E4E-491A-D4BF-59C8D3F3D9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48" name="Tijdelijke aanduiding voor dianummer 47">
            <a:extLst>
              <a:ext uri="{FF2B5EF4-FFF2-40B4-BE49-F238E27FC236}">
                <a16:creationId xmlns:a16="http://schemas.microsoft.com/office/drawing/2014/main" id="{25D4F28F-609F-A7F4-577C-50B2A85E58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7"/>
            <a:ext cx="5411786" cy="13428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nl-NL" dirty="0"/>
              <a:t>Titel slide over maximaal 2 regels</a:t>
            </a:r>
          </a:p>
        </p:txBody>
      </p:sp>
      <p:grpSp>
        <p:nvGrpSpPr>
          <p:cNvPr id="4" name="LTO Lint">
            <a:extLst>
              <a:ext uri="{FF2B5EF4-FFF2-40B4-BE49-F238E27FC236}">
                <a16:creationId xmlns:a16="http://schemas.microsoft.com/office/drawing/2014/main" id="{FA88015F-7597-A555-C2ED-AFB6356CDD1B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82CECAB5-E5ED-6FC0-B77B-984C1C3C9E7A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7752850-77B2-A249-DB3C-DCA95FF4F472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E36B9849-224A-C554-1936-9A60AF6969B9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2FE5944E-F031-185D-0B60-53E38BDC5EFF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5AB8A56C-5569-E4C4-5CBA-C37C900F880D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3B37844D-23AA-BCEF-739A-0248B20031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649" y="407341"/>
            <a:ext cx="5411786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14CA4F-FEA7-716C-01E5-A19B7DDE59E0}"/>
              </a:ext>
            </a:extLst>
          </p:cNvPr>
          <p:cNvSpPr txBox="1"/>
          <p:nvPr userDrawn="1"/>
        </p:nvSpPr>
        <p:spPr>
          <a:xfrm>
            <a:off x="-1847850" y="2241708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1669398-96BB-DC49-10D4-FD4C4C637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3149436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3358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troon12">
            <a:extLst>
              <a:ext uri="{FF2B5EF4-FFF2-40B4-BE49-F238E27FC236}">
                <a16:creationId xmlns:a16="http://schemas.microsoft.com/office/drawing/2014/main" id="{2D91216D-9B0E-B25E-47BF-CC9967047D46}"/>
              </a:ext>
            </a:extLst>
          </p:cNvPr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F6351B7-CEF2-3628-0682-AA5832FC9161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382E812D-BB67-512A-39E1-16A35C21DEEF}"/>
                </a:ext>
              </a:extLst>
            </p:cNvPr>
            <p:cNvSpPr/>
            <p:nvPr/>
          </p:nvSpPr>
          <p:spPr>
            <a:xfrm>
              <a:off x="6096000" y="0"/>
              <a:ext cx="6096000" cy="6858000"/>
            </a:xfrm>
            <a:custGeom>
              <a:avLst/>
              <a:gdLst>
                <a:gd name="connsiteX0" fmla="*/ 0 w 6096000"/>
                <a:gd name="connsiteY0" fmla="*/ 0 h 6858000"/>
                <a:gd name="connsiteX1" fmla="*/ 6096000 w 6096000"/>
                <a:gd name="connsiteY1" fmla="*/ 0 h 6858000"/>
                <a:gd name="connsiteX2" fmla="*/ 6096000 w 6096000"/>
                <a:gd name="connsiteY2" fmla="*/ 6858000 h 6858000"/>
                <a:gd name="connsiteX3" fmla="*/ 0 w 6096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0" h="6858000">
                  <a:moveTo>
                    <a:pt x="0" y="0"/>
                  </a:moveTo>
                  <a:lnTo>
                    <a:pt x="6096000" y="0"/>
                  </a:lnTo>
                  <a:lnTo>
                    <a:pt x="6096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55303220-4E6D-D13F-487F-B26C0C7FCC6C}"/>
                </a:ext>
              </a:extLst>
            </p:cNvPr>
            <p:cNvSpPr/>
            <p:nvPr/>
          </p:nvSpPr>
          <p:spPr>
            <a:xfrm>
              <a:off x="6096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AC90F78D-41F0-6082-BD2E-6F523C53B2BF}"/>
                </a:ext>
              </a:extLst>
            </p:cNvPr>
            <p:cNvSpPr/>
            <p:nvPr/>
          </p:nvSpPr>
          <p:spPr>
            <a:xfrm>
              <a:off x="6858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0C20150B-0C19-44EE-7081-4E652D8110C3}"/>
                </a:ext>
              </a:extLst>
            </p:cNvPr>
            <p:cNvSpPr/>
            <p:nvPr/>
          </p:nvSpPr>
          <p:spPr>
            <a:xfrm>
              <a:off x="8382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9FA2027D-A1E0-35F9-8116-1BD73233ACD1}"/>
                </a:ext>
              </a:extLst>
            </p:cNvPr>
            <p:cNvSpPr/>
            <p:nvPr/>
          </p:nvSpPr>
          <p:spPr>
            <a:xfrm>
              <a:off x="9144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5A86BDAB-D89F-AA27-1EF8-7D6D394A9319}"/>
                </a:ext>
              </a:extLst>
            </p:cNvPr>
            <p:cNvSpPr/>
            <p:nvPr/>
          </p:nvSpPr>
          <p:spPr>
            <a:xfrm>
              <a:off x="10668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D2A99074-3578-A3A7-B9D2-064BE79764C6}"/>
                </a:ext>
              </a:extLst>
            </p:cNvPr>
            <p:cNvSpPr/>
            <p:nvPr/>
          </p:nvSpPr>
          <p:spPr>
            <a:xfrm>
              <a:off x="11430000" y="2743200"/>
              <a:ext cx="762000" cy="4114800"/>
            </a:xfrm>
            <a:custGeom>
              <a:avLst/>
              <a:gdLst>
                <a:gd name="connsiteX0" fmla="*/ 0 w 762000"/>
                <a:gd name="connsiteY0" fmla="*/ 0 h 4114800"/>
                <a:gd name="connsiteX1" fmla="*/ 762000 w 762000"/>
                <a:gd name="connsiteY1" fmla="*/ 0 h 4114800"/>
                <a:gd name="connsiteX2" fmla="*/ 762000 w 762000"/>
                <a:gd name="connsiteY2" fmla="*/ 4114800 h 4114800"/>
                <a:gd name="connsiteX3" fmla="*/ 0 w 762000"/>
                <a:gd name="connsiteY3" fmla="*/ 41148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" h="4114800">
                  <a:moveTo>
                    <a:pt x="0" y="0"/>
                  </a:moveTo>
                  <a:lnTo>
                    <a:pt x="762000" y="0"/>
                  </a:lnTo>
                  <a:lnTo>
                    <a:pt x="762000" y="4114800"/>
                  </a:lnTo>
                  <a:lnTo>
                    <a:pt x="0" y="41148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B8E06391-002F-827D-410D-0A08C7CEFE29}"/>
                </a:ext>
              </a:extLst>
            </p:cNvPr>
            <p:cNvSpPr/>
            <p:nvPr/>
          </p:nvSpPr>
          <p:spPr>
            <a:xfrm>
              <a:off x="9448800" y="0"/>
              <a:ext cx="2743200" cy="2743200"/>
            </a:xfrm>
            <a:custGeom>
              <a:avLst/>
              <a:gdLst>
                <a:gd name="connsiteX0" fmla="*/ 0 w 2743200"/>
                <a:gd name="connsiteY0" fmla="*/ 0 h 2743200"/>
                <a:gd name="connsiteX1" fmla="*/ 2743200 w 2743200"/>
                <a:gd name="connsiteY1" fmla="*/ 0 h 2743200"/>
                <a:gd name="connsiteX2" fmla="*/ 2743200 w 2743200"/>
                <a:gd name="connsiteY2" fmla="*/ 2743200 h 2743200"/>
                <a:gd name="connsiteX3" fmla="*/ 0 w 2743200"/>
                <a:gd name="connsiteY3" fmla="*/ 274320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2743200">
                  <a:moveTo>
                    <a:pt x="0" y="0"/>
                  </a:moveTo>
                  <a:lnTo>
                    <a:pt x="2743200" y="0"/>
                  </a:lnTo>
                  <a:lnTo>
                    <a:pt x="2743200" y="2743200"/>
                  </a:lnTo>
                  <a:lnTo>
                    <a:pt x="0" y="27432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2211772"/>
            <a:ext cx="5411787" cy="36080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Naam en achternaam">
            <a:extLst>
              <a:ext uri="{FF2B5EF4-FFF2-40B4-BE49-F238E27FC236}">
                <a16:creationId xmlns:a16="http://schemas.microsoft.com/office/drawing/2014/main" id="{AFF614FB-D15A-01D0-0632-C334AA39D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2298" y="391042"/>
            <a:ext cx="5065713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36" name="Quote">
            <a:extLst>
              <a:ext uri="{FF2B5EF4-FFF2-40B4-BE49-F238E27FC236}">
                <a16:creationId xmlns:a16="http://schemas.microsoft.com/office/drawing/2014/main" id="{3E360189-231B-F7E3-7C92-1C520F57D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5096" y="781051"/>
            <a:ext cx="5065713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7"/>
            <a:ext cx="5411786" cy="13428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nl-NL" dirty="0"/>
              <a:t>Titel slide over maximaal 2 regels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B93103-A5E3-F8DA-9E97-856066D87F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226E79-0F78-CE45-BF6E-47499156F4E7}" type="datetime1">
              <a:rPr lang="nl-NL" smtClean="0"/>
              <a:t>18-5-2026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624D8E-D9A4-D60D-31B1-3781B531C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4613AD-A48E-FDF1-F1A0-A41D46D258B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4" name="LTO Lint">
            <a:extLst>
              <a:ext uri="{FF2B5EF4-FFF2-40B4-BE49-F238E27FC236}">
                <a16:creationId xmlns:a16="http://schemas.microsoft.com/office/drawing/2014/main" id="{CCA1179E-991B-7B88-D56B-6531431F1690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76CF05D-27A0-5900-F8D6-8002BBC9BDCA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32876E1C-4D4F-5248-BCD7-310862E33099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F93DD230-3EAA-E1BE-B372-718835C294B0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CCEF9D47-9999-CA32-814D-15640632ADF9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03F673A8-E889-5D14-AE61-28D28D558DF7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FDDA644C-D078-C6A0-E54B-C6B036558F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649" y="407341"/>
            <a:ext cx="5381050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BFB20E5-4623-93F1-B984-CAB3BC438980}"/>
              </a:ext>
            </a:extLst>
          </p:cNvPr>
          <p:cNvSpPr txBox="1"/>
          <p:nvPr userDrawn="1"/>
        </p:nvSpPr>
        <p:spPr>
          <a:xfrm>
            <a:off x="-1847850" y="2241708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137FB2D-F0F4-A45B-E30B-94F5B97A6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3149436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34615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troon13">
            <a:extLst>
              <a:ext uri="{FF2B5EF4-FFF2-40B4-BE49-F238E27FC236}">
                <a16:creationId xmlns:a16="http://schemas.microsoft.com/office/drawing/2014/main" id="{0BBD6494-DDC6-C4B9-C9C7-DB91117CFA8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7040485-BD9A-0F42-E4A5-9025F1551363}"/>
                </a:ext>
              </a:extLst>
            </p:cNvPr>
            <p:cNvSpPr/>
            <p:nvPr/>
          </p:nvSpPr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7C9AE5AA-F881-B6DB-EA74-91CE264444A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1171B55D-6365-AD52-FAFE-28E568245C4F}"/>
                </a:ext>
              </a:extLst>
            </p:cNvPr>
            <p:cNvSpPr/>
            <p:nvPr/>
          </p:nvSpPr>
          <p:spPr>
            <a:xfrm>
              <a:off x="0" y="0"/>
              <a:ext cx="6858000" cy="6858000"/>
            </a:xfrm>
            <a:custGeom>
              <a:avLst/>
              <a:gdLst>
                <a:gd name="connsiteX0" fmla="*/ 0 w 6858000"/>
                <a:gd name="connsiteY0" fmla="*/ 5780405 h 6858000"/>
                <a:gd name="connsiteX1" fmla="*/ 0 w 6858000"/>
                <a:gd name="connsiteY1" fmla="*/ 6858000 h 6858000"/>
                <a:gd name="connsiteX2" fmla="*/ 0 w 6858000"/>
                <a:gd name="connsiteY2" fmla="*/ 6858000 h 6858000"/>
                <a:gd name="connsiteX3" fmla="*/ 6858000 w 6858000"/>
                <a:gd name="connsiteY3" fmla="*/ 0 h 6858000"/>
                <a:gd name="connsiteX4" fmla="*/ 6858000 w 6858000"/>
                <a:gd name="connsiteY4" fmla="*/ 0 h 6858000"/>
                <a:gd name="connsiteX5" fmla="*/ 5780405 w 6858000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0" y="5780405"/>
                  </a:moveTo>
                  <a:lnTo>
                    <a:pt x="0" y="6858000"/>
                  </a:lnTo>
                  <a:lnTo>
                    <a:pt x="0" y="6858000"/>
                  </a:lnTo>
                  <a:lnTo>
                    <a:pt x="6858000" y="0"/>
                  </a:lnTo>
                  <a:lnTo>
                    <a:pt x="6858000" y="0"/>
                  </a:lnTo>
                  <a:lnTo>
                    <a:pt x="5780405" y="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DB7615F1-2834-7FD7-7139-A9AA0A581195}"/>
                </a:ext>
              </a:extLst>
            </p:cNvPr>
            <p:cNvSpPr/>
            <p:nvPr/>
          </p:nvSpPr>
          <p:spPr>
            <a:xfrm>
              <a:off x="0" y="0"/>
              <a:ext cx="5780404" cy="5780404"/>
            </a:xfrm>
            <a:custGeom>
              <a:avLst/>
              <a:gdLst>
                <a:gd name="connsiteX0" fmla="*/ 0 w 5780404"/>
                <a:gd name="connsiteY0" fmla="*/ 4702175 h 5780404"/>
                <a:gd name="connsiteX1" fmla="*/ 0 w 5780404"/>
                <a:gd name="connsiteY1" fmla="*/ 5780405 h 5780404"/>
                <a:gd name="connsiteX2" fmla="*/ 5780405 w 5780404"/>
                <a:gd name="connsiteY2" fmla="*/ 0 h 5780404"/>
                <a:gd name="connsiteX3" fmla="*/ 4702175 w 5780404"/>
                <a:gd name="connsiteY3" fmla="*/ 0 h 578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0404" h="5780404">
                  <a:moveTo>
                    <a:pt x="0" y="4702175"/>
                  </a:moveTo>
                  <a:lnTo>
                    <a:pt x="0" y="5780405"/>
                  </a:lnTo>
                  <a:lnTo>
                    <a:pt x="5780405" y="0"/>
                  </a:lnTo>
                  <a:lnTo>
                    <a:pt x="4702175" y="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6F65E184-A38A-B375-177A-5E3810CD23F1}"/>
                </a:ext>
              </a:extLst>
            </p:cNvPr>
            <p:cNvSpPr/>
            <p:nvPr/>
          </p:nvSpPr>
          <p:spPr>
            <a:xfrm>
              <a:off x="0" y="0"/>
              <a:ext cx="4702809" cy="4702809"/>
            </a:xfrm>
            <a:custGeom>
              <a:avLst/>
              <a:gdLst>
                <a:gd name="connsiteX0" fmla="*/ 0 w 4702809"/>
                <a:gd name="connsiteY0" fmla="*/ 4702810 h 4702809"/>
                <a:gd name="connsiteX1" fmla="*/ 4702810 w 4702809"/>
                <a:gd name="connsiteY1" fmla="*/ 0 h 4702809"/>
                <a:gd name="connsiteX2" fmla="*/ 3625215 w 4702809"/>
                <a:gd name="connsiteY2" fmla="*/ 0 h 4702809"/>
                <a:gd name="connsiteX3" fmla="*/ 0 w 4702809"/>
                <a:gd name="connsiteY3" fmla="*/ 3625215 h 470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2809" h="4702809">
                  <a:moveTo>
                    <a:pt x="0" y="4702810"/>
                  </a:moveTo>
                  <a:lnTo>
                    <a:pt x="4702810" y="0"/>
                  </a:lnTo>
                  <a:lnTo>
                    <a:pt x="3625215" y="0"/>
                  </a:lnTo>
                  <a:lnTo>
                    <a:pt x="0" y="3625215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28E3560E-3FF6-09F1-0D5F-BB870AA6C9FF}"/>
                </a:ext>
              </a:extLst>
            </p:cNvPr>
            <p:cNvSpPr/>
            <p:nvPr/>
          </p:nvSpPr>
          <p:spPr>
            <a:xfrm>
              <a:off x="0" y="0"/>
              <a:ext cx="2547620" cy="2547620"/>
            </a:xfrm>
            <a:custGeom>
              <a:avLst/>
              <a:gdLst>
                <a:gd name="connsiteX0" fmla="*/ 0 w 2547620"/>
                <a:gd name="connsiteY0" fmla="*/ 2547620 h 2547620"/>
                <a:gd name="connsiteX1" fmla="*/ 2547620 w 2547620"/>
                <a:gd name="connsiteY1" fmla="*/ 0 h 2547620"/>
                <a:gd name="connsiteX2" fmla="*/ 1469390 w 2547620"/>
                <a:gd name="connsiteY2" fmla="*/ 0 h 2547620"/>
                <a:gd name="connsiteX3" fmla="*/ 0 w 2547620"/>
                <a:gd name="connsiteY3" fmla="*/ 1469390 h 254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620" h="2547620">
                  <a:moveTo>
                    <a:pt x="0" y="2547620"/>
                  </a:moveTo>
                  <a:lnTo>
                    <a:pt x="2547620" y="0"/>
                  </a:lnTo>
                  <a:lnTo>
                    <a:pt x="1469390" y="0"/>
                  </a:lnTo>
                  <a:lnTo>
                    <a:pt x="0" y="146939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2C2E1FE5-1B8E-AF2F-ECB3-D8CDE3995B93}"/>
                </a:ext>
              </a:extLst>
            </p:cNvPr>
            <p:cNvSpPr/>
            <p:nvPr/>
          </p:nvSpPr>
          <p:spPr>
            <a:xfrm>
              <a:off x="0" y="0"/>
              <a:ext cx="1470025" cy="1470025"/>
            </a:xfrm>
            <a:custGeom>
              <a:avLst/>
              <a:gdLst>
                <a:gd name="connsiteX0" fmla="*/ 0 w 1470025"/>
                <a:gd name="connsiteY0" fmla="*/ 1470025 h 1470025"/>
                <a:gd name="connsiteX1" fmla="*/ 1470025 w 1470025"/>
                <a:gd name="connsiteY1" fmla="*/ 0 h 1470025"/>
                <a:gd name="connsiteX2" fmla="*/ 391795 w 1470025"/>
                <a:gd name="connsiteY2" fmla="*/ 0 h 1470025"/>
                <a:gd name="connsiteX3" fmla="*/ 0 w 1470025"/>
                <a:gd name="connsiteY3" fmla="*/ 391795 h 147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0025" h="1470025">
                  <a:moveTo>
                    <a:pt x="0" y="1470025"/>
                  </a:moveTo>
                  <a:lnTo>
                    <a:pt x="1470025" y="0"/>
                  </a:lnTo>
                  <a:lnTo>
                    <a:pt x="391795" y="0"/>
                  </a:lnTo>
                  <a:lnTo>
                    <a:pt x="0" y="391795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B67341A5-DA96-0151-4F9F-D143B8C47652}"/>
                </a:ext>
              </a:extLst>
            </p:cNvPr>
            <p:cNvSpPr/>
            <p:nvPr/>
          </p:nvSpPr>
          <p:spPr>
            <a:xfrm>
              <a:off x="0" y="0"/>
              <a:ext cx="392429" cy="392429"/>
            </a:xfrm>
            <a:custGeom>
              <a:avLst/>
              <a:gdLst>
                <a:gd name="connsiteX0" fmla="*/ 392430 w 392429"/>
                <a:gd name="connsiteY0" fmla="*/ 0 h 392429"/>
                <a:gd name="connsiteX1" fmla="*/ 0 w 392429"/>
                <a:gd name="connsiteY1" fmla="*/ 0 h 392429"/>
                <a:gd name="connsiteX2" fmla="*/ 0 w 392429"/>
                <a:gd name="connsiteY2" fmla="*/ 3924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2429" h="392429">
                  <a:moveTo>
                    <a:pt x="392430" y="0"/>
                  </a:moveTo>
                  <a:lnTo>
                    <a:pt x="0" y="0"/>
                  </a:lnTo>
                  <a:lnTo>
                    <a:pt x="0" y="39243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4" name="Quote2">
            <a:extLst>
              <a:ext uri="{FF2B5EF4-FFF2-40B4-BE49-F238E27FC236}">
                <a16:creationId xmlns:a16="http://schemas.microsoft.com/office/drawing/2014/main" id="{E0829417-4F1B-9767-1D00-6DDACF2A2C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5096" y="781051"/>
            <a:ext cx="5065713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 over maximaal 5 regels</a:t>
            </a:r>
          </a:p>
        </p:txBody>
      </p:sp>
      <p:sp>
        <p:nvSpPr>
          <p:cNvPr id="25" name="Naam en achternaam2">
            <a:extLst>
              <a:ext uri="{FF2B5EF4-FFF2-40B4-BE49-F238E27FC236}">
                <a16:creationId xmlns:a16="http://schemas.microsoft.com/office/drawing/2014/main" id="{AFF614FB-D15A-01D0-0632-C334AA39D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2298" y="391042"/>
            <a:ext cx="5065713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38" name="Quote">
            <a:extLst>
              <a:ext uri="{FF2B5EF4-FFF2-40B4-BE49-F238E27FC236}">
                <a16:creationId xmlns:a16="http://schemas.microsoft.com/office/drawing/2014/main" id="{5EAB1083-CC0D-26E4-7BF7-479B696299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781051"/>
            <a:ext cx="5411786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 over maximaal 5 regels</a:t>
            </a:r>
          </a:p>
        </p:txBody>
      </p:sp>
      <p:sp>
        <p:nvSpPr>
          <p:cNvPr id="39" name="Naam en achternaam">
            <a:extLst>
              <a:ext uri="{FF2B5EF4-FFF2-40B4-BE49-F238E27FC236}">
                <a16:creationId xmlns:a16="http://schemas.microsoft.com/office/drawing/2014/main" id="{7725C625-276F-9CEF-AE66-35499BC3D7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115" y="391042"/>
            <a:ext cx="5384584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55" name="Tijdelijke aanduiding voor datum 54">
            <a:extLst>
              <a:ext uri="{FF2B5EF4-FFF2-40B4-BE49-F238E27FC236}">
                <a16:creationId xmlns:a16="http://schemas.microsoft.com/office/drawing/2014/main" id="{6B49CB7A-18BC-2471-102F-CAF17F04426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B4823E3-5C39-764E-A93B-FD73AA73A102}" type="datetime1">
              <a:rPr lang="nl-NL" smtClean="0"/>
              <a:t>18-5-2026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56" name="Tijdelijke aanduiding voor voettekst 55">
            <a:extLst>
              <a:ext uri="{FF2B5EF4-FFF2-40B4-BE49-F238E27FC236}">
                <a16:creationId xmlns:a16="http://schemas.microsoft.com/office/drawing/2014/main" id="{091AE4F8-4712-8E8F-780B-30F11BD158A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57" name="Tijdelijke aanduiding voor dianummer 56">
            <a:extLst>
              <a:ext uri="{FF2B5EF4-FFF2-40B4-BE49-F238E27FC236}">
                <a16:creationId xmlns:a16="http://schemas.microsoft.com/office/drawing/2014/main" id="{AC21B1FF-A4CA-4E76-CBDE-57B031D7F21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2" name="LTO Lint">
            <a:extLst>
              <a:ext uri="{FF2B5EF4-FFF2-40B4-BE49-F238E27FC236}">
                <a16:creationId xmlns:a16="http://schemas.microsoft.com/office/drawing/2014/main" id="{8529EA0F-D487-03A1-878D-82E3B9369309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3" name="Vrije vorm: vorm 2">
              <a:extLst>
                <a:ext uri="{FF2B5EF4-FFF2-40B4-BE49-F238E27FC236}">
                  <a16:creationId xmlns:a16="http://schemas.microsoft.com/office/drawing/2014/main" id="{890CF3E7-F6C0-356B-072E-98EBE86BBAE0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FD63594E-A96D-8C90-6AD2-18E1341834D1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6B7CBA23-C292-E723-A268-38A9744E7E89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7" name="Vrije vorm: vorm 6">
                <a:extLst>
                  <a:ext uri="{FF2B5EF4-FFF2-40B4-BE49-F238E27FC236}">
                    <a16:creationId xmlns:a16="http://schemas.microsoft.com/office/drawing/2014/main" id="{07E51F5B-BC00-9D82-CFAE-8E82A524282E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65462595-C5A2-6156-2864-3872EDC300F0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99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chtergrondafbeeling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Quote">
            <a:extLst>
              <a:ext uri="{FF2B5EF4-FFF2-40B4-BE49-F238E27FC236}">
                <a16:creationId xmlns:a16="http://schemas.microsoft.com/office/drawing/2014/main" id="{5EAB1083-CC0D-26E4-7BF7-479B696299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781051"/>
            <a:ext cx="5411786" cy="3921758"/>
          </a:xfrm>
        </p:spPr>
        <p:txBody>
          <a:bodyPr/>
          <a:lstStyle>
            <a:lvl1pPr>
              <a:lnSpc>
                <a:spcPct val="93000"/>
              </a:lnSpc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“Quote” over maximaal 5 regels</a:t>
            </a:r>
          </a:p>
        </p:txBody>
      </p:sp>
      <p:sp>
        <p:nvSpPr>
          <p:cNvPr id="39" name="Naam en achternaam">
            <a:extLst>
              <a:ext uri="{FF2B5EF4-FFF2-40B4-BE49-F238E27FC236}">
                <a16:creationId xmlns:a16="http://schemas.microsoft.com/office/drawing/2014/main" id="{7725C625-276F-9CEF-AE66-35499BC3D7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115" y="391042"/>
            <a:ext cx="5384584" cy="348778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Fira Sans Medium" panose="020B0603050000020004" pitchFamily="34" charset="0"/>
              </a:defRPr>
            </a:lvl1pPr>
          </a:lstStyle>
          <a:p>
            <a:pPr lvl="0"/>
            <a:r>
              <a:rPr lang="nl-NL" dirty="0"/>
              <a:t>Naam en Achternaam</a:t>
            </a:r>
          </a:p>
        </p:txBody>
      </p:sp>
      <p:sp>
        <p:nvSpPr>
          <p:cNvPr id="29" name="Tijdelijke aanduiding voor datum 28">
            <a:extLst>
              <a:ext uri="{FF2B5EF4-FFF2-40B4-BE49-F238E27FC236}">
                <a16:creationId xmlns:a16="http://schemas.microsoft.com/office/drawing/2014/main" id="{81127A22-3CEE-DFC1-18B5-A50417AC967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30A7998-3322-3D4D-A16A-B314942480F2}" type="datetime1">
              <a:rPr lang="nl-NL" smtClean="0"/>
              <a:t>18-5-2026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30" name="Tijdelijke aanduiding voor voettekst 29">
            <a:extLst>
              <a:ext uri="{FF2B5EF4-FFF2-40B4-BE49-F238E27FC236}">
                <a16:creationId xmlns:a16="http://schemas.microsoft.com/office/drawing/2014/main" id="{56D7E776-CFA6-18AC-2E2C-83B56E1052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31" name="Tijdelijke aanduiding voor dianummer 30">
            <a:extLst>
              <a:ext uri="{FF2B5EF4-FFF2-40B4-BE49-F238E27FC236}">
                <a16:creationId xmlns:a16="http://schemas.microsoft.com/office/drawing/2014/main" id="{349E5292-F77A-55D8-F841-ACA8EAB5D8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2" name="LTO Lint">
            <a:extLst>
              <a:ext uri="{FF2B5EF4-FFF2-40B4-BE49-F238E27FC236}">
                <a16:creationId xmlns:a16="http://schemas.microsoft.com/office/drawing/2014/main" id="{BAC0FF7C-51EC-5B9B-457F-48B973653832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3" name="Vrije vorm: vorm 2">
              <a:extLst>
                <a:ext uri="{FF2B5EF4-FFF2-40B4-BE49-F238E27FC236}">
                  <a16:creationId xmlns:a16="http://schemas.microsoft.com/office/drawing/2014/main" id="{D181C325-5213-05BA-D13A-41DDBD4E3101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96892481-AB34-AD95-48FF-063470A29BA8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8C964F68-5D5B-4AD5-F1FD-4748BC2D1DBD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6" name="Vrije vorm: vorm 5">
                <a:extLst>
                  <a:ext uri="{FF2B5EF4-FFF2-40B4-BE49-F238E27FC236}">
                    <a16:creationId xmlns:a16="http://schemas.microsoft.com/office/drawing/2014/main" id="{1DC4D78C-F1D7-BFE3-568F-FBB1C8242AB9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" name="Vrije vorm: vorm 6">
                <a:extLst>
                  <a:ext uri="{FF2B5EF4-FFF2-40B4-BE49-F238E27FC236}">
                    <a16:creationId xmlns:a16="http://schemas.microsoft.com/office/drawing/2014/main" id="{78A2542B-38A5-4D3F-153C-46DD9BD197A6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4D69CF94-91B7-F7F3-55BD-97C3CBF5626C}"/>
              </a:ext>
            </a:extLst>
          </p:cNvPr>
          <p:cNvSpPr txBox="1"/>
          <p:nvPr userDrawn="1"/>
        </p:nvSpPr>
        <p:spPr>
          <a:xfrm>
            <a:off x="-1867844" y="2309962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</p:spTree>
    <p:extLst>
      <p:ext uri="{BB962C8B-B14F-4D97-AF65-F5344CB8AC3E}">
        <p14:creationId xmlns:p14="http://schemas.microsoft.com/office/powerpoint/2010/main" val="588293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datum 20">
            <a:extLst>
              <a:ext uri="{FF2B5EF4-FFF2-40B4-BE49-F238E27FC236}">
                <a16:creationId xmlns:a16="http://schemas.microsoft.com/office/drawing/2014/main" id="{BA4ED571-626B-CD37-B551-7590EDA7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CA63-145F-E34C-B65E-9EF3F7C5203D}" type="datetime1">
              <a:rPr lang="nl-NL" smtClean="0"/>
              <a:t>18-5-2026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22" name="Tijdelijke aanduiding voor voettekst 21">
            <a:extLst>
              <a:ext uri="{FF2B5EF4-FFF2-40B4-BE49-F238E27FC236}">
                <a16:creationId xmlns:a16="http://schemas.microsoft.com/office/drawing/2014/main" id="{36EB0701-5C19-2801-3346-A907C423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23" name="Tijdelijke aanduiding voor dianummer 22">
            <a:extLst>
              <a:ext uri="{FF2B5EF4-FFF2-40B4-BE49-F238E27FC236}">
                <a16:creationId xmlns:a16="http://schemas.microsoft.com/office/drawing/2014/main" id="{43B70D16-752D-CD5E-B440-28E6FA44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8C2019EF-C745-2646-35C0-17CB39779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8"/>
            <a:ext cx="10114336" cy="6853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slide over maximaal 1 regel</a:t>
            </a:r>
          </a:p>
        </p:txBody>
      </p:sp>
      <p:grpSp>
        <p:nvGrpSpPr>
          <p:cNvPr id="3" name="LTO Lint">
            <a:extLst>
              <a:ext uri="{FF2B5EF4-FFF2-40B4-BE49-F238E27FC236}">
                <a16:creationId xmlns:a16="http://schemas.microsoft.com/office/drawing/2014/main" id="{8D2829D2-66FA-C400-449B-5A886D54AF61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5DD64CF7-74D0-D5F3-78B3-C96AEC17B963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8FF09616-A2C4-D7DE-41F7-F18B8A782784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C2CAFE34-4DD0-35A8-60EA-B057EE359533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701CA81C-6413-73B6-602A-1A28385F6C79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C0B1977F-9728-4E61-6153-A58E4B929B83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6" name="Subtitel">
            <a:extLst>
              <a:ext uri="{FF2B5EF4-FFF2-40B4-BE49-F238E27FC236}">
                <a16:creationId xmlns:a16="http://schemas.microsoft.com/office/drawing/2014/main" id="{1626066C-3576-0E64-A1F4-E1AB159C4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9" y="407341"/>
            <a:ext cx="10083600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528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lak">
            <a:extLst>
              <a:ext uri="{FF2B5EF4-FFF2-40B4-BE49-F238E27FC236}">
                <a16:creationId xmlns:a16="http://schemas.microsoft.com/office/drawing/2014/main" id="{E62DE30B-A6F9-B7EF-EDDB-024A474FEDA0}"/>
              </a:ext>
            </a:extLst>
          </p:cNvPr>
          <p:cNvSpPr/>
          <p:nvPr userDrawn="1"/>
        </p:nvSpPr>
        <p:spPr>
          <a:xfrm>
            <a:off x="7016024" y="0"/>
            <a:ext cx="517597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11931D91-3619-0DDA-7D01-67A5AA525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944" y="3824969"/>
            <a:ext cx="4541521" cy="2371996"/>
          </a:xfrm>
        </p:spPr>
        <p:txBody>
          <a:bodyPr wrap="square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over max. 3 regels</a:t>
            </a:r>
          </a:p>
        </p:txBody>
      </p:sp>
      <p:sp>
        <p:nvSpPr>
          <p:cNvPr id="3" name="Ondertitel">
            <a:extLst>
              <a:ext uri="{FF2B5EF4-FFF2-40B4-BE49-F238E27FC236}">
                <a16:creationId xmlns:a16="http://schemas.microsoft.com/office/drawing/2014/main" id="{AFA8251A-6137-916C-4CFC-2C601599A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59344" y="3387724"/>
            <a:ext cx="4541521" cy="342899"/>
          </a:xfrm>
        </p:spPr>
        <p:txBody>
          <a:bodyPr wrap="none" anchor="b" anchorCtr="0"/>
          <a:lstStyle>
            <a:lvl1pPr marL="0" indent="0" algn="l">
              <a:buNone/>
              <a:defRPr lang="nl-NL" sz="22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17" name="LTO">
            <a:extLst>
              <a:ext uri="{FF2B5EF4-FFF2-40B4-BE49-F238E27FC236}">
                <a16:creationId xmlns:a16="http://schemas.microsoft.com/office/drawing/2014/main" id="{0168B309-3746-B5F6-54FF-FC8EFC070B26}"/>
              </a:ext>
            </a:extLst>
          </p:cNvPr>
          <p:cNvGrpSpPr/>
          <p:nvPr/>
        </p:nvGrpSpPr>
        <p:grpSpPr>
          <a:xfrm>
            <a:off x="6096000" y="2447122"/>
            <a:ext cx="6088449" cy="608578"/>
            <a:chOff x="5689478" y="2596918"/>
            <a:chExt cx="6479857" cy="647700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2A4D2CB3-A5D8-A631-899B-3ED90905AB19}"/>
                </a:ext>
              </a:extLst>
            </p:cNvPr>
            <p:cNvSpPr/>
            <p:nvPr/>
          </p:nvSpPr>
          <p:spPr>
            <a:xfrm>
              <a:off x="5689478" y="2596918"/>
              <a:ext cx="6479857" cy="647700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9" name="Graphic 15">
              <a:extLst>
                <a:ext uri="{FF2B5EF4-FFF2-40B4-BE49-F238E27FC236}">
                  <a16:creationId xmlns:a16="http://schemas.microsoft.com/office/drawing/2014/main" id="{6DE2F7D9-98DB-35C0-B6D1-A174F192207D}"/>
                </a:ext>
              </a:extLst>
            </p:cNvPr>
            <p:cNvGrpSpPr/>
            <p:nvPr/>
          </p:nvGrpSpPr>
          <p:grpSpPr>
            <a:xfrm>
              <a:off x="5834258" y="2695031"/>
              <a:ext cx="1054417" cy="453389"/>
              <a:chOff x="5834258" y="2695031"/>
              <a:chExt cx="1054417" cy="453389"/>
            </a:xfrm>
            <a:solidFill>
              <a:srgbClr val="FFFFFF"/>
            </a:solidFill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D8B0801-B557-51CF-925C-E37DED29C554}"/>
                  </a:ext>
                </a:extLst>
              </p:cNvPr>
              <p:cNvSpPr/>
              <p:nvPr/>
            </p:nvSpPr>
            <p:spPr>
              <a:xfrm>
                <a:off x="6081908" y="2703603"/>
                <a:ext cx="339089" cy="433387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6D9710ED-19F8-8FB5-9A1F-190C603C6D0A}"/>
                  </a:ext>
                </a:extLst>
              </p:cNvPr>
              <p:cNvSpPr/>
              <p:nvPr/>
            </p:nvSpPr>
            <p:spPr>
              <a:xfrm>
                <a:off x="6435285" y="2695031"/>
                <a:ext cx="453389" cy="453389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388BB07B-9394-7A66-679F-1EE911980D7B}"/>
                  </a:ext>
                </a:extLst>
              </p:cNvPr>
              <p:cNvSpPr/>
              <p:nvPr/>
            </p:nvSpPr>
            <p:spPr>
              <a:xfrm>
                <a:off x="5834258" y="2703603"/>
                <a:ext cx="273367" cy="433387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D258F2F9-E59C-34A9-8808-C414D461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9344" y="334469"/>
            <a:ext cx="1741806" cy="36512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fld id="{70B5E165-4BBC-3040-BFCB-429E108B81CB}" type="datetime1">
              <a:rPr lang="nl-NL" smtClean="0"/>
              <a:t>18-5-2026</a:t>
            </a:fld>
            <a:endParaRPr lang="nl-NL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E5A5B822-9A2B-A844-F07A-35935371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59344" y="648335"/>
            <a:ext cx="4114800" cy="365125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B828FB8-C183-5D27-C71C-05824CD01468}"/>
              </a:ext>
            </a:extLst>
          </p:cNvPr>
          <p:cNvSpPr txBox="1"/>
          <p:nvPr userDrawn="1"/>
        </p:nvSpPr>
        <p:spPr>
          <a:xfrm>
            <a:off x="-1867844" y="2309962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5" name="Tekstvak 4" hidden="1">
            <a:extLst>
              <a:ext uri="{FF2B5EF4-FFF2-40B4-BE49-F238E27FC236}">
                <a16:creationId xmlns:a16="http://schemas.microsoft.com/office/drawing/2014/main" id="{D26FEA80-AF38-E010-CD1E-3DF0DD93BE32}"/>
              </a:ext>
            </a:extLst>
          </p:cNvPr>
          <p:cNvSpPr txBox="1"/>
          <p:nvPr userDrawn="1"/>
        </p:nvSpPr>
        <p:spPr>
          <a:xfrm>
            <a:off x="-6495936" y="5583555"/>
            <a:ext cx="6385560" cy="12268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Positioneer een afbeelding met ‘verschuiving’:</a:t>
            </a:r>
            <a:b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Afbeelding naar rechts verschuiven: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zet een positief % bij ‘verschuiving links’ (= verschuiving van linkerkant naar rechts)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en een even groot negatief % bij  ‘verschuiving rechts’ (=rechterkant)</a:t>
            </a:r>
            <a:r>
              <a:rPr lang="nl-NL" sz="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(bijv. 30% ; -30%).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 afbeeldingverschuiving naar links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 andersom: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zet een negatief % bij ‘verschuiving links’ (= verschuiving van linkerkant naar links)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een even groot positief % bij ‘verschuiving rechts’ (bijv. -15% ; 15%).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 bij verschuiving onder/boven. </a:t>
            </a:r>
          </a:p>
        </p:txBody>
      </p:sp>
    </p:spTree>
    <p:extLst>
      <p:ext uri="{BB962C8B-B14F-4D97-AF65-F5344CB8AC3E}">
        <p14:creationId xmlns:p14="http://schemas.microsoft.com/office/powerpoint/2010/main" val="327889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11931D91-3619-0DDA-7D01-67A5AA525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14744" y="3824969"/>
            <a:ext cx="4541521" cy="2371996"/>
          </a:xfrm>
        </p:spPr>
        <p:txBody>
          <a:bodyPr wrap="square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max. 3 regels</a:t>
            </a:r>
          </a:p>
        </p:txBody>
      </p:sp>
      <p:sp>
        <p:nvSpPr>
          <p:cNvPr id="3" name="Ondertitel">
            <a:extLst>
              <a:ext uri="{FF2B5EF4-FFF2-40B4-BE49-F238E27FC236}">
                <a16:creationId xmlns:a16="http://schemas.microsoft.com/office/drawing/2014/main" id="{AFA8251A-6137-916C-4CFC-2C601599A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40144" y="3387724"/>
            <a:ext cx="4541521" cy="342899"/>
          </a:xfrm>
        </p:spPr>
        <p:txBody>
          <a:bodyPr wrap="none" anchor="b" anchorCtr="0"/>
          <a:lstStyle>
            <a:lvl1pPr marL="0" indent="0" algn="l">
              <a:buNone/>
              <a:defRPr lang="nl-NL" sz="22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max. 1 regel</a:t>
            </a:r>
          </a:p>
        </p:txBody>
      </p:sp>
      <p:grpSp>
        <p:nvGrpSpPr>
          <p:cNvPr id="17" name="LTO">
            <a:extLst>
              <a:ext uri="{FF2B5EF4-FFF2-40B4-BE49-F238E27FC236}">
                <a16:creationId xmlns:a16="http://schemas.microsoft.com/office/drawing/2014/main" id="{0168B309-3746-B5F6-54FF-FC8EFC070B26}"/>
              </a:ext>
            </a:extLst>
          </p:cNvPr>
          <p:cNvGrpSpPr/>
          <p:nvPr/>
        </p:nvGrpSpPr>
        <p:grpSpPr>
          <a:xfrm>
            <a:off x="6096000" y="2447122"/>
            <a:ext cx="6088449" cy="608578"/>
            <a:chOff x="5689478" y="2596918"/>
            <a:chExt cx="6479857" cy="647700"/>
          </a:xfrm>
        </p:grpSpPr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2A4D2CB3-A5D8-A631-899B-3ED90905AB19}"/>
                </a:ext>
              </a:extLst>
            </p:cNvPr>
            <p:cNvSpPr/>
            <p:nvPr/>
          </p:nvSpPr>
          <p:spPr>
            <a:xfrm>
              <a:off x="5689478" y="2596918"/>
              <a:ext cx="6479857" cy="647700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C04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9" name="Graphic 15">
              <a:extLst>
                <a:ext uri="{FF2B5EF4-FFF2-40B4-BE49-F238E27FC236}">
                  <a16:creationId xmlns:a16="http://schemas.microsoft.com/office/drawing/2014/main" id="{6DE2F7D9-98DB-35C0-B6D1-A174F192207D}"/>
                </a:ext>
              </a:extLst>
            </p:cNvPr>
            <p:cNvGrpSpPr/>
            <p:nvPr/>
          </p:nvGrpSpPr>
          <p:grpSpPr>
            <a:xfrm>
              <a:off x="5834258" y="2695031"/>
              <a:ext cx="1054417" cy="453389"/>
              <a:chOff x="5834258" y="2695031"/>
              <a:chExt cx="1054417" cy="453389"/>
            </a:xfrm>
            <a:solidFill>
              <a:srgbClr val="FFFFFF"/>
            </a:solidFill>
          </p:grpSpPr>
          <p:sp>
            <p:nvSpPr>
              <p:cNvPr id="20" name="Vrije vorm: vorm 19">
                <a:extLst>
                  <a:ext uri="{FF2B5EF4-FFF2-40B4-BE49-F238E27FC236}">
                    <a16:creationId xmlns:a16="http://schemas.microsoft.com/office/drawing/2014/main" id="{7D8B0801-B557-51CF-925C-E37DED29C554}"/>
                  </a:ext>
                </a:extLst>
              </p:cNvPr>
              <p:cNvSpPr/>
              <p:nvPr/>
            </p:nvSpPr>
            <p:spPr>
              <a:xfrm>
                <a:off x="6081908" y="2703603"/>
                <a:ext cx="339089" cy="433387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6D9710ED-19F8-8FB5-9A1F-190C603C6D0A}"/>
                  </a:ext>
                </a:extLst>
              </p:cNvPr>
              <p:cNvSpPr/>
              <p:nvPr/>
            </p:nvSpPr>
            <p:spPr>
              <a:xfrm>
                <a:off x="6435285" y="2695031"/>
                <a:ext cx="453389" cy="453389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388BB07B-9394-7A66-679F-1EE911980D7B}"/>
                  </a:ext>
                </a:extLst>
              </p:cNvPr>
              <p:cNvSpPr/>
              <p:nvPr/>
            </p:nvSpPr>
            <p:spPr>
              <a:xfrm>
                <a:off x="5834258" y="2703603"/>
                <a:ext cx="273367" cy="433387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16" name="Tijdelijke aanduiding voor datum 15">
            <a:extLst>
              <a:ext uri="{FF2B5EF4-FFF2-40B4-BE49-F238E27FC236}">
                <a16:creationId xmlns:a16="http://schemas.microsoft.com/office/drawing/2014/main" id="{D258F2F9-E59C-34A9-8808-C414D461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59193" y="334469"/>
            <a:ext cx="2419713" cy="365125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fld id="{9B1D6769-3C70-7445-8910-8AA81DC9DD33}" type="datetime1">
              <a:rPr lang="nl-NL" smtClean="0"/>
              <a:t>18-5-2026</a:t>
            </a:fld>
            <a:endParaRPr lang="nl-NL" dirty="0"/>
          </a:p>
        </p:txBody>
      </p:sp>
      <p:sp>
        <p:nvSpPr>
          <p:cNvPr id="23" name="Tijdelijke aanduiding voor voettekst 22">
            <a:extLst>
              <a:ext uri="{FF2B5EF4-FFF2-40B4-BE49-F238E27FC236}">
                <a16:creationId xmlns:a16="http://schemas.microsoft.com/office/drawing/2014/main" id="{E5A5B822-9A2B-A844-F07A-35935371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9193" y="648335"/>
            <a:ext cx="5716271" cy="365125"/>
          </a:xfrm>
        </p:spPr>
        <p:txBody>
          <a:bodyPr anchor="t"/>
          <a:lstStyle>
            <a:lvl1pPr>
              <a:defRPr sz="2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73F268A-BA63-7014-9A69-B3A2ED2AA707}"/>
              </a:ext>
            </a:extLst>
          </p:cNvPr>
          <p:cNvSpPr txBox="1"/>
          <p:nvPr userDrawn="1"/>
        </p:nvSpPr>
        <p:spPr>
          <a:xfrm>
            <a:off x="-1867844" y="2309962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</p:spTree>
    <p:extLst>
      <p:ext uri="{BB962C8B-B14F-4D97-AF65-F5344CB8AC3E}">
        <p14:creationId xmlns:p14="http://schemas.microsoft.com/office/powerpoint/2010/main" val="582635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oofdstu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Patroon5">
            <a:extLst>
              <a:ext uri="{FF2B5EF4-FFF2-40B4-BE49-F238E27FC236}">
                <a16:creationId xmlns:a16="http://schemas.microsoft.com/office/drawing/2014/main" id="{64EC2235-7A3A-1758-F408-8222923E7648}"/>
              </a:ext>
            </a:extLst>
          </p:cNvPr>
          <p:cNvGrpSpPr/>
          <p:nvPr userDrawn="1"/>
        </p:nvGrpSpPr>
        <p:grpSpPr>
          <a:xfrm>
            <a:off x="0" y="0"/>
            <a:ext cx="12192000" cy="6858633"/>
            <a:chOff x="0" y="0"/>
            <a:chExt cx="12192000" cy="6858633"/>
          </a:xfrm>
        </p:grpSpPr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4BF6B3BB-B027-8490-D3E5-DBAA32099D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317A5A18-D4AB-1A15-7F9D-7463200B64D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9F0FF4F3-1B9B-68A8-74F9-E7D752BE9745}"/>
                </a:ext>
              </a:extLst>
            </p:cNvPr>
            <p:cNvSpPr/>
            <p:nvPr/>
          </p:nvSpPr>
          <p:spPr>
            <a:xfrm>
              <a:off x="6553200" y="1219200"/>
              <a:ext cx="5638800" cy="5638800"/>
            </a:xfrm>
            <a:custGeom>
              <a:avLst/>
              <a:gdLst>
                <a:gd name="connsiteX0" fmla="*/ 5638800 w 5638800"/>
                <a:gd name="connsiteY0" fmla="*/ 36830 h 5638800"/>
                <a:gd name="connsiteX1" fmla="*/ 5029200 w 5638800"/>
                <a:gd name="connsiteY1" fmla="*/ 0 h 5638800"/>
                <a:gd name="connsiteX2" fmla="*/ 0 w 5638800"/>
                <a:gd name="connsiteY2" fmla="*/ 5029200 h 5638800"/>
                <a:gd name="connsiteX3" fmla="*/ 36830 w 5638800"/>
                <a:gd name="connsiteY3" fmla="*/ 5638800 h 5638800"/>
                <a:gd name="connsiteX4" fmla="*/ 5638800 w 5638800"/>
                <a:gd name="connsiteY4" fmla="*/ 5638800 h 5638800"/>
                <a:gd name="connsiteX5" fmla="*/ 5638800 w 5638800"/>
                <a:gd name="connsiteY5" fmla="*/ 3683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38800" h="5638800">
                  <a:moveTo>
                    <a:pt x="5638800" y="36830"/>
                  </a:moveTo>
                  <a:cubicBezTo>
                    <a:pt x="5438775" y="12700"/>
                    <a:pt x="5235575" y="0"/>
                    <a:pt x="5029200" y="0"/>
                  </a:cubicBezTo>
                  <a:cubicBezTo>
                    <a:pt x="2251710" y="0"/>
                    <a:pt x="0" y="2251710"/>
                    <a:pt x="0" y="5029200"/>
                  </a:cubicBezTo>
                  <a:cubicBezTo>
                    <a:pt x="0" y="5235575"/>
                    <a:pt x="12700" y="5438775"/>
                    <a:pt x="36830" y="5638800"/>
                  </a:cubicBezTo>
                  <a:lnTo>
                    <a:pt x="5638800" y="5638800"/>
                  </a:lnTo>
                  <a:lnTo>
                    <a:pt x="5638800" y="3683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0C013873-B25A-37CD-F136-6472E92B4533}"/>
                </a:ext>
              </a:extLst>
            </p:cNvPr>
            <p:cNvSpPr/>
            <p:nvPr/>
          </p:nvSpPr>
          <p:spPr>
            <a:xfrm>
              <a:off x="7924800" y="2590800"/>
              <a:ext cx="4267200" cy="4267200"/>
            </a:xfrm>
            <a:custGeom>
              <a:avLst/>
              <a:gdLst>
                <a:gd name="connsiteX0" fmla="*/ 4267200 w 4267200"/>
                <a:gd name="connsiteY0" fmla="*/ 50800 h 4267200"/>
                <a:gd name="connsiteX1" fmla="*/ 3657600 w 4267200"/>
                <a:gd name="connsiteY1" fmla="*/ 0 h 4267200"/>
                <a:gd name="connsiteX2" fmla="*/ 0 w 4267200"/>
                <a:gd name="connsiteY2" fmla="*/ 3657600 h 4267200"/>
                <a:gd name="connsiteX3" fmla="*/ 50800 w 4267200"/>
                <a:gd name="connsiteY3" fmla="*/ 4267200 h 4267200"/>
                <a:gd name="connsiteX4" fmla="*/ 4267200 w 4267200"/>
                <a:gd name="connsiteY4" fmla="*/ 4267200 h 4267200"/>
                <a:gd name="connsiteX5" fmla="*/ 4267200 w 4267200"/>
                <a:gd name="connsiteY5" fmla="*/ 50800 h 426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200" h="4267200">
                  <a:moveTo>
                    <a:pt x="4267200" y="50800"/>
                  </a:moveTo>
                  <a:cubicBezTo>
                    <a:pt x="4069080" y="17780"/>
                    <a:pt x="3865245" y="0"/>
                    <a:pt x="3657600" y="0"/>
                  </a:cubicBezTo>
                  <a:cubicBezTo>
                    <a:pt x="1637665" y="0"/>
                    <a:pt x="0" y="1637665"/>
                    <a:pt x="0" y="3657600"/>
                  </a:cubicBezTo>
                  <a:cubicBezTo>
                    <a:pt x="0" y="3865245"/>
                    <a:pt x="17145" y="4069080"/>
                    <a:pt x="50800" y="4267200"/>
                  </a:cubicBezTo>
                  <a:lnTo>
                    <a:pt x="4267200" y="4267200"/>
                  </a:lnTo>
                  <a:lnTo>
                    <a:pt x="4267200" y="50800"/>
                  </a:lnTo>
                  <a:close/>
                </a:path>
              </a:pathLst>
            </a:custGeom>
            <a:solidFill>
              <a:srgbClr val="2A919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90B91D25-0809-D302-FC20-2CB67C23A217}"/>
                </a:ext>
              </a:extLst>
            </p:cNvPr>
            <p:cNvSpPr/>
            <p:nvPr/>
          </p:nvSpPr>
          <p:spPr>
            <a:xfrm>
              <a:off x="9296400" y="3962400"/>
              <a:ext cx="2895600" cy="2895600"/>
            </a:xfrm>
            <a:custGeom>
              <a:avLst/>
              <a:gdLst>
                <a:gd name="connsiteX0" fmla="*/ 2895600 w 2895600"/>
                <a:gd name="connsiteY0" fmla="*/ 81915 h 2895600"/>
                <a:gd name="connsiteX1" fmla="*/ 2286000 w 2895600"/>
                <a:gd name="connsiteY1" fmla="*/ 0 h 2895600"/>
                <a:gd name="connsiteX2" fmla="*/ 0 w 2895600"/>
                <a:gd name="connsiteY2" fmla="*/ 2286000 h 2895600"/>
                <a:gd name="connsiteX3" fmla="*/ 81915 w 2895600"/>
                <a:gd name="connsiteY3" fmla="*/ 2895600 h 2895600"/>
                <a:gd name="connsiteX4" fmla="*/ 2895600 w 2895600"/>
                <a:gd name="connsiteY4" fmla="*/ 2895600 h 2895600"/>
                <a:gd name="connsiteX5" fmla="*/ 2895600 w 2895600"/>
                <a:gd name="connsiteY5" fmla="*/ 81915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5600" h="2895600">
                  <a:moveTo>
                    <a:pt x="2895600" y="81915"/>
                  </a:moveTo>
                  <a:cubicBezTo>
                    <a:pt x="2701290" y="28575"/>
                    <a:pt x="2496820" y="0"/>
                    <a:pt x="2286000" y="0"/>
                  </a:cubicBezTo>
                  <a:cubicBezTo>
                    <a:pt x="1023620" y="0"/>
                    <a:pt x="0" y="1023620"/>
                    <a:pt x="0" y="2286000"/>
                  </a:cubicBezTo>
                  <a:cubicBezTo>
                    <a:pt x="0" y="2496820"/>
                    <a:pt x="28575" y="2701290"/>
                    <a:pt x="81915" y="2895600"/>
                  </a:cubicBezTo>
                  <a:lnTo>
                    <a:pt x="2895600" y="2895600"/>
                  </a:lnTo>
                  <a:lnTo>
                    <a:pt x="2895600" y="81915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208CBE5B-CC50-71A5-A4F1-7FA42EEEFD20}"/>
                </a:ext>
              </a:extLst>
            </p:cNvPr>
            <p:cNvSpPr/>
            <p:nvPr/>
          </p:nvSpPr>
          <p:spPr>
            <a:xfrm>
              <a:off x="10664190" y="5332729"/>
              <a:ext cx="1527809" cy="1525904"/>
            </a:xfrm>
            <a:custGeom>
              <a:avLst/>
              <a:gdLst>
                <a:gd name="connsiteX0" fmla="*/ 1527810 w 1527809"/>
                <a:gd name="connsiteY0" fmla="*/ 236220 h 1525904"/>
                <a:gd name="connsiteX1" fmla="*/ 914400 w 1527809"/>
                <a:gd name="connsiteY1" fmla="*/ 0 h 1525904"/>
                <a:gd name="connsiteX2" fmla="*/ 0 w 1527809"/>
                <a:gd name="connsiteY2" fmla="*/ 914400 h 1525904"/>
                <a:gd name="connsiteX3" fmla="*/ 234315 w 1527809"/>
                <a:gd name="connsiteY3" fmla="*/ 1525905 h 1525904"/>
                <a:gd name="connsiteX4" fmla="*/ 1527810 w 1527809"/>
                <a:gd name="connsiteY4" fmla="*/ 1525905 h 1525904"/>
                <a:gd name="connsiteX5" fmla="*/ 1527810 w 1527809"/>
                <a:gd name="connsiteY5" fmla="*/ 236220 h 152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809" h="1525904">
                  <a:moveTo>
                    <a:pt x="1527810" y="236220"/>
                  </a:moveTo>
                  <a:cubicBezTo>
                    <a:pt x="1365885" y="89535"/>
                    <a:pt x="1150620" y="0"/>
                    <a:pt x="914400" y="0"/>
                  </a:cubicBezTo>
                  <a:cubicBezTo>
                    <a:pt x="409575" y="0"/>
                    <a:pt x="0" y="409575"/>
                    <a:pt x="0" y="914400"/>
                  </a:cubicBezTo>
                  <a:cubicBezTo>
                    <a:pt x="0" y="1149350"/>
                    <a:pt x="88900" y="1363980"/>
                    <a:pt x="234315" y="1525905"/>
                  </a:cubicBezTo>
                  <a:lnTo>
                    <a:pt x="1527810" y="1525905"/>
                  </a:lnTo>
                  <a:lnTo>
                    <a:pt x="1527810" y="23622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11931D91-3619-0DDA-7D01-67A5AA525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1536" y="3242492"/>
            <a:ext cx="9553688" cy="1655762"/>
          </a:xfrm>
        </p:spPr>
        <p:txBody>
          <a:bodyPr wrap="square" anchor="t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titel over maximaal 2 regels</a:t>
            </a:r>
          </a:p>
        </p:txBody>
      </p:sp>
      <p:sp>
        <p:nvSpPr>
          <p:cNvPr id="3" name="Subtitel">
            <a:extLst>
              <a:ext uri="{FF2B5EF4-FFF2-40B4-BE49-F238E27FC236}">
                <a16:creationId xmlns:a16="http://schemas.microsoft.com/office/drawing/2014/main" id="{AFA8251A-6137-916C-4CFC-2C601599A6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6776" y="2326922"/>
            <a:ext cx="9538448" cy="894886"/>
          </a:xfrm>
        </p:spPr>
        <p:txBody>
          <a:bodyPr wrap="none" anchor="b" anchorCtr="0"/>
          <a:lstStyle>
            <a:lvl1pPr marL="0" indent="0" algn="ctr">
              <a:buNone/>
              <a:defRPr lang="nl-NL" sz="54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6" name="LTO Lint">
            <a:extLst>
              <a:ext uri="{FF2B5EF4-FFF2-40B4-BE49-F238E27FC236}">
                <a16:creationId xmlns:a16="http://schemas.microsoft.com/office/drawing/2014/main" id="{19B90927-C076-2121-64F6-B4572B41A6A8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7E0593CC-371D-70BD-5466-F8194C9DEC68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FEFAEDD7-8BC8-4724-86FA-C3F4DBE841A0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9" name="Vrije vorm: vorm 8">
                <a:extLst>
                  <a:ext uri="{FF2B5EF4-FFF2-40B4-BE49-F238E27FC236}">
                    <a16:creationId xmlns:a16="http://schemas.microsoft.com/office/drawing/2014/main" id="{E0ADCDFC-F35C-2AE3-D69D-80316CE459F6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0" name="Vrije vorm: vorm 9">
                <a:extLst>
                  <a:ext uri="{FF2B5EF4-FFF2-40B4-BE49-F238E27FC236}">
                    <a16:creationId xmlns:a16="http://schemas.microsoft.com/office/drawing/2014/main" id="{46FE3BAA-38C7-CCC7-4E7C-D92550F4B3A5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1" name="Vrije vorm: vorm 10">
                <a:extLst>
                  <a:ext uri="{FF2B5EF4-FFF2-40B4-BE49-F238E27FC236}">
                    <a16:creationId xmlns:a16="http://schemas.microsoft.com/office/drawing/2014/main" id="{A81A8C6A-50C3-6311-AE31-2E71242F07D2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68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Patroon5">
            <a:extLst>
              <a:ext uri="{FF2B5EF4-FFF2-40B4-BE49-F238E27FC236}">
                <a16:creationId xmlns:a16="http://schemas.microsoft.com/office/drawing/2014/main" id="{B3813646-E4AD-6BDE-7F3C-DC46A0C6B81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3" name="Vrije vorm: vorm 112">
              <a:extLst>
                <a:ext uri="{FF2B5EF4-FFF2-40B4-BE49-F238E27FC236}">
                  <a16:creationId xmlns:a16="http://schemas.microsoft.com/office/drawing/2014/main" id="{575B5C64-25B8-8AF2-C69D-8664BC17727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20A6F46F-CCCA-53B8-4883-DAEFB852C0E0}"/>
                </a:ext>
              </a:extLst>
            </p:cNvPr>
            <p:cNvSpPr/>
            <p:nvPr/>
          </p:nvSpPr>
          <p:spPr>
            <a:xfrm>
              <a:off x="5334000" y="0"/>
              <a:ext cx="6858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68B3F8DC-FCC5-B571-B90F-898CD5475E4C}"/>
                </a:ext>
              </a:extLst>
            </p:cNvPr>
            <p:cNvSpPr/>
            <p:nvPr/>
          </p:nvSpPr>
          <p:spPr>
            <a:xfrm>
              <a:off x="25908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6" name="Vrije vorm: vorm 115">
              <a:extLst>
                <a:ext uri="{FF2B5EF4-FFF2-40B4-BE49-F238E27FC236}">
                  <a16:creationId xmlns:a16="http://schemas.microsoft.com/office/drawing/2014/main" id="{6C308000-1EAF-5E04-15C7-7361DD7BED03}"/>
                </a:ext>
              </a:extLst>
            </p:cNvPr>
            <p:cNvSpPr/>
            <p:nvPr/>
          </p:nvSpPr>
          <p:spPr>
            <a:xfrm>
              <a:off x="0" y="0"/>
              <a:ext cx="1219200" cy="1371600"/>
            </a:xfrm>
            <a:custGeom>
              <a:avLst/>
              <a:gdLst>
                <a:gd name="connsiteX0" fmla="*/ 0 w 1219200"/>
                <a:gd name="connsiteY0" fmla="*/ 0 h 1371600"/>
                <a:gd name="connsiteX1" fmla="*/ 1219200 w 1219200"/>
                <a:gd name="connsiteY1" fmla="*/ 0 h 1371600"/>
                <a:gd name="connsiteX2" fmla="*/ 1219200 w 1219200"/>
                <a:gd name="connsiteY2" fmla="*/ 1371600 h 1371600"/>
                <a:gd name="connsiteX3" fmla="*/ 0 w 12192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371600">
                  <a:moveTo>
                    <a:pt x="0" y="0"/>
                  </a:moveTo>
                  <a:lnTo>
                    <a:pt x="1219200" y="0"/>
                  </a:lnTo>
                  <a:lnTo>
                    <a:pt x="12192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7" name="Vrije vorm: vorm 116">
              <a:extLst>
                <a:ext uri="{FF2B5EF4-FFF2-40B4-BE49-F238E27FC236}">
                  <a16:creationId xmlns:a16="http://schemas.microsoft.com/office/drawing/2014/main" id="{D3B09041-EEE9-3314-DA1C-F7331027D69F}"/>
                </a:ext>
              </a:extLst>
            </p:cNvPr>
            <p:cNvSpPr/>
            <p:nvPr/>
          </p:nvSpPr>
          <p:spPr>
            <a:xfrm>
              <a:off x="39624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8" name="Vrije vorm: vorm 117">
              <a:extLst>
                <a:ext uri="{FF2B5EF4-FFF2-40B4-BE49-F238E27FC236}">
                  <a16:creationId xmlns:a16="http://schemas.microsoft.com/office/drawing/2014/main" id="{D3BA61D2-7ABA-E586-3C00-FA3FFEB15977}"/>
                </a:ext>
              </a:extLst>
            </p:cNvPr>
            <p:cNvSpPr/>
            <p:nvPr/>
          </p:nvSpPr>
          <p:spPr>
            <a:xfrm>
              <a:off x="12192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19" name="Vrije vorm: vorm 118">
              <a:extLst>
                <a:ext uri="{FF2B5EF4-FFF2-40B4-BE49-F238E27FC236}">
                  <a16:creationId xmlns:a16="http://schemas.microsoft.com/office/drawing/2014/main" id="{E3EE0B27-DFCC-2E17-E5FC-E0CA812BB26F}"/>
                </a:ext>
              </a:extLst>
            </p:cNvPr>
            <p:cNvSpPr/>
            <p:nvPr/>
          </p:nvSpPr>
          <p:spPr>
            <a:xfrm>
              <a:off x="0" y="2743200"/>
              <a:ext cx="1219200" cy="1371600"/>
            </a:xfrm>
            <a:custGeom>
              <a:avLst/>
              <a:gdLst>
                <a:gd name="connsiteX0" fmla="*/ 0 w 1219200"/>
                <a:gd name="connsiteY0" fmla="*/ 0 h 1371600"/>
                <a:gd name="connsiteX1" fmla="*/ 1219200 w 1219200"/>
                <a:gd name="connsiteY1" fmla="*/ 0 h 1371600"/>
                <a:gd name="connsiteX2" fmla="*/ 1219200 w 1219200"/>
                <a:gd name="connsiteY2" fmla="*/ 1371600 h 1371600"/>
                <a:gd name="connsiteX3" fmla="*/ 0 w 12192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1371600">
                  <a:moveTo>
                    <a:pt x="0" y="0"/>
                  </a:moveTo>
                  <a:lnTo>
                    <a:pt x="1219200" y="0"/>
                  </a:lnTo>
                  <a:lnTo>
                    <a:pt x="12192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E3A816EE-FC0C-C581-3E8D-551E70A8FFBC}"/>
                </a:ext>
              </a:extLst>
            </p:cNvPr>
            <p:cNvSpPr/>
            <p:nvPr/>
          </p:nvSpPr>
          <p:spPr>
            <a:xfrm>
              <a:off x="0" y="2743200"/>
              <a:ext cx="3962400" cy="4114800"/>
            </a:xfrm>
            <a:custGeom>
              <a:avLst/>
              <a:gdLst>
                <a:gd name="connsiteX0" fmla="*/ 2590800 w 3962400"/>
                <a:gd name="connsiteY0" fmla="*/ 1371600 h 4114800"/>
                <a:gd name="connsiteX1" fmla="*/ 2590800 w 3962400"/>
                <a:gd name="connsiteY1" fmla="*/ 0 h 4114800"/>
                <a:gd name="connsiteX2" fmla="*/ 1219200 w 3962400"/>
                <a:gd name="connsiteY2" fmla="*/ 0 h 4114800"/>
                <a:gd name="connsiteX3" fmla="*/ 1219200 w 3962400"/>
                <a:gd name="connsiteY3" fmla="*/ 1371600 h 4114800"/>
                <a:gd name="connsiteX4" fmla="*/ 1219200 w 3962400"/>
                <a:gd name="connsiteY4" fmla="*/ 2743200 h 4114800"/>
                <a:gd name="connsiteX5" fmla="*/ 0 w 3962400"/>
                <a:gd name="connsiteY5" fmla="*/ 2743200 h 4114800"/>
                <a:gd name="connsiteX6" fmla="*/ 0 w 3962400"/>
                <a:gd name="connsiteY6" fmla="*/ 4114800 h 4114800"/>
                <a:gd name="connsiteX7" fmla="*/ 1219200 w 3962400"/>
                <a:gd name="connsiteY7" fmla="*/ 4114800 h 4114800"/>
                <a:gd name="connsiteX8" fmla="*/ 2590800 w 3962400"/>
                <a:gd name="connsiteY8" fmla="*/ 4114800 h 4114800"/>
                <a:gd name="connsiteX9" fmla="*/ 2590800 w 3962400"/>
                <a:gd name="connsiteY9" fmla="*/ 2743200 h 4114800"/>
                <a:gd name="connsiteX10" fmla="*/ 3962400 w 3962400"/>
                <a:gd name="connsiteY10" fmla="*/ 2743200 h 4114800"/>
                <a:gd name="connsiteX11" fmla="*/ 3962400 w 3962400"/>
                <a:gd name="connsiteY11" fmla="*/ 13716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62400" h="4114800">
                  <a:moveTo>
                    <a:pt x="2590800" y="1371600"/>
                  </a:moveTo>
                  <a:lnTo>
                    <a:pt x="2590800" y="0"/>
                  </a:lnTo>
                  <a:lnTo>
                    <a:pt x="1219200" y="0"/>
                  </a:lnTo>
                  <a:lnTo>
                    <a:pt x="1219200" y="1371600"/>
                  </a:lnTo>
                  <a:lnTo>
                    <a:pt x="1219200" y="2743200"/>
                  </a:lnTo>
                  <a:lnTo>
                    <a:pt x="0" y="2743200"/>
                  </a:lnTo>
                  <a:lnTo>
                    <a:pt x="0" y="4114800"/>
                  </a:lnTo>
                  <a:lnTo>
                    <a:pt x="1219200" y="4114800"/>
                  </a:lnTo>
                  <a:lnTo>
                    <a:pt x="2590800" y="4114800"/>
                  </a:lnTo>
                  <a:lnTo>
                    <a:pt x="2590800" y="2743200"/>
                  </a:lnTo>
                  <a:lnTo>
                    <a:pt x="3962400" y="2743200"/>
                  </a:lnTo>
                  <a:lnTo>
                    <a:pt x="3962400" y="13716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3C30E449-129F-F838-0498-5E6D8E3F82DE}"/>
                </a:ext>
              </a:extLst>
            </p:cNvPr>
            <p:cNvSpPr/>
            <p:nvPr/>
          </p:nvSpPr>
          <p:spPr>
            <a:xfrm>
              <a:off x="5334000" y="0"/>
              <a:ext cx="1038859" cy="1038860"/>
            </a:xfrm>
            <a:custGeom>
              <a:avLst/>
              <a:gdLst>
                <a:gd name="connsiteX0" fmla="*/ 1038860 w 1038859"/>
                <a:gd name="connsiteY0" fmla="*/ 0 h 1038860"/>
                <a:gd name="connsiteX1" fmla="*/ 0 w 1038859"/>
                <a:gd name="connsiteY1" fmla="*/ 0 h 1038860"/>
                <a:gd name="connsiteX2" fmla="*/ 0 w 1038859"/>
                <a:gd name="connsiteY2" fmla="*/ 1038860 h 103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859" h="1038860">
                  <a:moveTo>
                    <a:pt x="1038860" y="0"/>
                  </a:moveTo>
                  <a:lnTo>
                    <a:pt x="0" y="0"/>
                  </a:lnTo>
                  <a:lnTo>
                    <a:pt x="0" y="103886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CF320684-B676-C0D3-0643-D7C8169268E1}"/>
                </a:ext>
              </a:extLst>
            </p:cNvPr>
            <p:cNvSpPr/>
            <p:nvPr/>
          </p:nvSpPr>
          <p:spPr>
            <a:xfrm>
              <a:off x="5334000" y="0"/>
              <a:ext cx="4918075" cy="4918075"/>
            </a:xfrm>
            <a:custGeom>
              <a:avLst/>
              <a:gdLst>
                <a:gd name="connsiteX0" fmla="*/ 2978150 w 4918075"/>
                <a:gd name="connsiteY0" fmla="*/ 0 h 4918075"/>
                <a:gd name="connsiteX1" fmla="*/ 586740 w 4918075"/>
                <a:gd name="connsiteY1" fmla="*/ 2391410 h 4918075"/>
                <a:gd name="connsiteX2" fmla="*/ 0 w 4918075"/>
                <a:gd name="connsiteY2" fmla="*/ 2978150 h 4918075"/>
                <a:gd name="connsiteX3" fmla="*/ 0 w 4918075"/>
                <a:gd name="connsiteY3" fmla="*/ 4918075 h 4918075"/>
                <a:gd name="connsiteX4" fmla="*/ 1556385 w 4918075"/>
                <a:gd name="connsiteY4" fmla="*/ 3361690 h 4918075"/>
                <a:gd name="connsiteX5" fmla="*/ 4549775 w 4918075"/>
                <a:gd name="connsiteY5" fmla="*/ 368300 h 4918075"/>
                <a:gd name="connsiteX6" fmla="*/ 4918075 w 4918075"/>
                <a:gd name="connsiteY6" fmla="*/ 0 h 4918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8075" h="4918075">
                  <a:moveTo>
                    <a:pt x="2978150" y="0"/>
                  </a:moveTo>
                  <a:lnTo>
                    <a:pt x="586740" y="2391410"/>
                  </a:lnTo>
                  <a:lnTo>
                    <a:pt x="0" y="2978150"/>
                  </a:lnTo>
                  <a:lnTo>
                    <a:pt x="0" y="4918075"/>
                  </a:lnTo>
                  <a:lnTo>
                    <a:pt x="1556385" y="3361690"/>
                  </a:lnTo>
                  <a:lnTo>
                    <a:pt x="4549775" y="368300"/>
                  </a:lnTo>
                  <a:lnTo>
                    <a:pt x="4918075" y="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449C92F7-F3FA-7314-689B-AC60C721CC69}"/>
                </a:ext>
              </a:extLst>
            </p:cNvPr>
            <p:cNvSpPr/>
            <p:nvPr/>
          </p:nvSpPr>
          <p:spPr>
            <a:xfrm>
              <a:off x="5334000" y="0"/>
              <a:ext cx="6858000" cy="6858000"/>
            </a:xfrm>
            <a:custGeom>
              <a:avLst/>
              <a:gdLst>
                <a:gd name="connsiteX0" fmla="*/ 6858000 w 6858000"/>
                <a:gd name="connsiteY0" fmla="*/ 0 h 6858000"/>
                <a:gd name="connsiteX1" fmla="*/ 6858000 w 6858000"/>
                <a:gd name="connsiteY1" fmla="*/ 0 h 6858000"/>
                <a:gd name="connsiteX2" fmla="*/ 5520056 w 6858000"/>
                <a:gd name="connsiteY2" fmla="*/ 1337945 h 6858000"/>
                <a:gd name="connsiteX3" fmla="*/ 2526665 w 6858000"/>
                <a:gd name="connsiteY3" fmla="*/ 4331335 h 6858000"/>
                <a:gd name="connsiteX4" fmla="*/ 0 w 6858000"/>
                <a:gd name="connsiteY4" fmla="*/ 6858000 h 6858000"/>
                <a:gd name="connsiteX5" fmla="*/ 1939290 w 6858000"/>
                <a:gd name="connsiteY5" fmla="*/ 6858000 h 6858000"/>
                <a:gd name="connsiteX6" fmla="*/ 3496310 w 6858000"/>
                <a:gd name="connsiteY6" fmla="*/ 5300980 h 6858000"/>
                <a:gd name="connsiteX7" fmla="*/ 6489700 w 6858000"/>
                <a:gd name="connsiteY7" fmla="*/ 2307590 h 6858000"/>
                <a:gd name="connsiteX8" fmla="*/ 6858000 w 6858000"/>
                <a:gd name="connsiteY8" fmla="*/ 19392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6858000">
                  <a:moveTo>
                    <a:pt x="6858000" y="0"/>
                  </a:moveTo>
                  <a:lnTo>
                    <a:pt x="6858000" y="0"/>
                  </a:lnTo>
                  <a:lnTo>
                    <a:pt x="5520056" y="1337945"/>
                  </a:lnTo>
                  <a:lnTo>
                    <a:pt x="2526665" y="4331335"/>
                  </a:lnTo>
                  <a:lnTo>
                    <a:pt x="0" y="6858000"/>
                  </a:lnTo>
                  <a:lnTo>
                    <a:pt x="1939290" y="6858000"/>
                  </a:lnTo>
                  <a:lnTo>
                    <a:pt x="3496310" y="5300980"/>
                  </a:lnTo>
                  <a:lnTo>
                    <a:pt x="6489700" y="2307590"/>
                  </a:lnTo>
                  <a:lnTo>
                    <a:pt x="6858000" y="1939290"/>
                  </a:lnTo>
                  <a:close/>
                </a:path>
              </a:pathLst>
            </a:custGeom>
            <a:solidFill>
              <a:schemeClr val="accent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4" name="Vrije vorm: vorm 123">
              <a:extLst>
                <a:ext uri="{FF2B5EF4-FFF2-40B4-BE49-F238E27FC236}">
                  <a16:creationId xmlns:a16="http://schemas.microsoft.com/office/drawing/2014/main" id="{C28EF50B-B5E9-745A-A1A1-342153B2AED1}"/>
                </a:ext>
              </a:extLst>
            </p:cNvPr>
            <p:cNvSpPr/>
            <p:nvPr/>
          </p:nvSpPr>
          <p:spPr>
            <a:xfrm>
              <a:off x="7273290" y="1939289"/>
              <a:ext cx="4918709" cy="4918710"/>
            </a:xfrm>
            <a:custGeom>
              <a:avLst/>
              <a:gdLst>
                <a:gd name="connsiteX0" fmla="*/ 4918710 w 4918709"/>
                <a:gd name="connsiteY0" fmla="*/ 0 h 4918710"/>
                <a:gd name="connsiteX1" fmla="*/ 4550410 w 4918709"/>
                <a:gd name="connsiteY1" fmla="*/ 368300 h 4918710"/>
                <a:gd name="connsiteX2" fmla="*/ 1557020 w 4918709"/>
                <a:gd name="connsiteY2" fmla="*/ 3361690 h 4918710"/>
                <a:gd name="connsiteX3" fmla="*/ 0 w 4918709"/>
                <a:gd name="connsiteY3" fmla="*/ 4918710 h 4918710"/>
                <a:gd name="connsiteX4" fmla="*/ 1939925 w 4918709"/>
                <a:gd name="connsiteY4" fmla="*/ 4918710 h 4918710"/>
                <a:gd name="connsiteX5" fmla="*/ 2526665 w 4918709"/>
                <a:gd name="connsiteY5" fmla="*/ 4331970 h 4918710"/>
                <a:gd name="connsiteX6" fmla="*/ 4918710 w 4918709"/>
                <a:gd name="connsiteY6" fmla="*/ 1939925 h 491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8709" h="4918710">
                  <a:moveTo>
                    <a:pt x="4918710" y="0"/>
                  </a:moveTo>
                  <a:lnTo>
                    <a:pt x="4550410" y="368300"/>
                  </a:lnTo>
                  <a:lnTo>
                    <a:pt x="1557020" y="3361690"/>
                  </a:lnTo>
                  <a:lnTo>
                    <a:pt x="0" y="4918710"/>
                  </a:lnTo>
                  <a:lnTo>
                    <a:pt x="1939925" y="4918710"/>
                  </a:lnTo>
                  <a:lnTo>
                    <a:pt x="2526665" y="4331970"/>
                  </a:lnTo>
                  <a:lnTo>
                    <a:pt x="4918710" y="1939925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125" name="Vrije vorm: vorm 124">
              <a:extLst>
                <a:ext uri="{FF2B5EF4-FFF2-40B4-BE49-F238E27FC236}">
                  <a16:creationId xmlns:a16="http://schemas.microsoft.com/office/drawing/2014/main" id="{005E3AB9-14B7-9E61-D490-43A73E882503}"/>
                </a:ext>
              </a:extLst>
            </p:cNvPr>
            <p:cNvSpPr/>
            <p:nvPr/>
          </p:nvSpPr>
          <p:spPr>
            <a:xfrm>
              <a:off x="11153140" y="5819140"/>
              <a:ext cx="1038859" cy="1038859"/>
            </a:xfrm>
            <a:custGeom>
              <a:avLst/>
              <a:gdLst>
                <a:gd name="connsiteX0" fmla="*/ 1038860 w 1038859"/>
                <a:gd name="connsiteY0" fmla="*/ 1038860 h 1038859"/>
                <a:gd name="connsiteX1" fmla="*/ 1038860 w 1038859"/>
                <a:gd name="connsiteY1" fmla="*/ 0 h 1038859"/>
                <a:gd name="connsiteX2" fmla="*/ 0 w 1038859"/>
                <a:gd name="connsiteY2" fmla="*/ 1038860 h 1038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859" h="1038859">
                  <a:moveTo>
                    <a:pt x="1038860" y="1038860"/>
                  </a:moveTo>
                  <a:lnTo>
                    <a:pt x="1038860" y="0"/>
                  </a:lnTo>
                  <a:lnTo>
                    <a:pt x="0" y="1038860"/>
                  </a:ln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127" name="Titel">
            <a:extLst>
              <a:ext uri="{FF2B5EF4-FFF2-40B4-BE49-F238E27FC236}">
                <a16:creationId xmlns:a16="http://schemas.microsoft.com/office/drawing/2014/main" id="{5F151BB3-26F3-71E6-1117-39EFC203B9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1536" y="3242492"/>
            <a:ext cx="9553688" cy="1655762"/>
          </a:xfrm>
        </p:spPr>
        <p:txBody>
          <a:bodyPr wrap="square" anchor="t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titel over maximaal 2 regels</a:t>
            </a:r>
          </a:p>
        </p:txBody>
      </p:sp>
      <p:sp>
        <p:nvSpPr>
          <p:cNvPr id="128" name="Subtitel">
            <a:extLst>
              <a:ext uri="{FF2B5EF4-FFF2-40B4-BE49-F238E27FC236}">
                <a16:creationId xmlns:a16="http://schemas.microsoft.com/office/drawing/2014/main" id="{BC2FFC8E-5CE7-516A-26F4-856A05D255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6776" y="2326922"/>
            <a:ext cx="9538448" cy="894886"/>
          </a:xfrm>
        </p:spPr>
        <p:txBody>
          <a:bodyPr wrap="none" anchor="b" anchorCtr="0"/>
          <a:lstStyle>
            <a:lvl1pPr marL="0" indent="0" algn="ctr">
              <a:buNone/>
              <a:defRPr lang="nl-NL" sz="54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2" name="LTO Lint">
            <a:extLst>
              <a:ext uri="{FF2B5EF4-FFF2-40B4-BE49-F238E27FC236}">
                <a16:creationId xmlns:a16="http://schemas.microsoft.com/office/drawing/2014/main" id="{1BC64F09-5FB1-AC09-D4BF-3A35686D2143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3" name="Vrije vorm: vorm 2">
              <a:extLst>
                <a:ext uri="{FF2B5EF4-FFF2-40B4-BE49-F238E27FC236}">
                  <a16:creationId xmlns:a16="http://schemas.microsoft.com/office/drawing/2014/main" id="{0A627857-8922-BAB2-E832-A0FB2FBB0CF6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E565A6A1-E47A-3650-7EC8-8E242524C6A3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1EB88821-6F1D-5C9B-BF85-24A5203B9427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C158EDDA-ACC6-1F4E-C339-CD7B71B59331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A0F1E4D4-6871-F4BD-1627-183F7120A7AB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09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Patroon6">
            <a:extLst>
              <a:ext uri="{FF2B5EF4-FFF2-40B4-BE49-F238E27FC236}">
                <a16:creationId xmlns:a16="http://schemas.microsoft.com/office/drawing/2014/main" id="{701F3007-BD18-2AFD-8B62-BD85D32F4B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773F6A7F-C4B8-E43D-1C64-474D188CA33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6858000"/>
                <a:gd name="connsiteY0" fmla="*/ 0 h 6858000"/>
                <a:gd name="connsiteX1" fmla="*/ 6858000 w 6858000"/>
                <a:gd name="connsiteY1" fmla="*/ 0 h 6858000"/>
                <a:gd name="connsiteX2" fmla="*/ 6858000 w 6858000"/>
                <a:gd name="connsiteY2" fmla="*/ 685800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0" y="0"/>
                  </a:moveTo>
                  <a:lnTo>
                    <a:pt x="6858000" y="0"/>
                  </a:lnTo>
                  <a:lnTo>
                    <a:pt x="6858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CC7A0612-27FB-B916-7272-DBCA40DC1DD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no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BD928AE8-50E7-9ADA-F644-DF31497ADCFB}"/>
                </a:ext>
              </a:extLst>
            </p:cNvPr>
            <p:cNvSpPr/>
            <p:nvPr/>
          </p:nvSpPr>
          <p:spPr>
            <a:xfrm>
              <a:off x="39624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2" name="Vrije vorm: vorm 51">
              <a:extLst>
                <a:ext uri="{FF2B5EF4-FFF2-40B4-BE49-F238E27FC236}">
                  <a16:creationId xmlns:a16="http://schemas.microsoft.com/office/drawing/2014/main" id="{30609C89-F5F7-FC3D-6079-D02961D918E3}"/>
                </a:ext>
              </a:extLst>
            </p:cNvPr>
            <p:cNvSpPr/>
            <p:nvPr/>
          </p:nvSpPr>
          <p:spPr>
            <a:xfrm>
              <a:off x="25908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804F06AB-CF57-15FE-E74A-6BEB7A11B913}"/>
                </a:ext>
              </a:extLst>
            </p:cNvPr>
            <p:cNvSpPr/>
            <p:nvPr/>
          </p:nvSpPr>
          <p:spPr>
            <a:xfrm>
              <a:off x="1219200" y="0"/>
              <a:ext cx="1371600" cy="6858000"/>
            </a:xfrm>
            <a:custGeom>
              <a:avLst/>
              <a:gdLst>
                <a:gd name="connsiteX0" fmla="*/ 0 w 1371600"/>
                <a:gd name="connsiteY0" fmla="*/ 0 h 6858000"/>
                <a:gd name="connsiteX1" fmla="*/ 1371600 w 1371600"/>
                <a:gd name="connsiteY1" fmla="*/ 0 h 6858000"/>
                <a:gd name="connsiteX2" fmla="*/ 1371600 w 1371600"/>
                <a:gd name="connsiteY2" fmla="*/ 6858000 h 6858000"/>
                <a:gd name="connsiteX3" fmla="*/ 0 w 13716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6858000">
                  <a:moveTo>
                    <a:pt x="0" y="0"/>
                  </a:moveTo>
                  <a:lnTo>
                    <a:pt x="1371600" y="0"/>
                  </a:lnTo>
                  <a:lnTo>
                    <a:pt x="13716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CB7E00F3-778C-A472-7A00-3A1939FB13F1}"/>
                </a:ext>
              </a:extLst>
            </p:cNvPr>
            <p:cNvSpPr/>
            <p:nvPr/>
          </p:nvSpPr>
          <p:spPr>
            <a:xfrm>
              <a:off x="0" y="0"/>
              <a:ext cx="1219200" cy="6858000"/>
            </a:xfrm>
            <a:custGeom>
              <a:avLst/>
              <a:gdLst>
                <a:gd name="connsiteX0" fmla="*/ 0 w 1219200"/>
                <a:gd name="connsiteY0" fmla="*/ 0 h 6858000"/>
                <a:gd name="connsiteX1" fmla="*/ 1219200 w 1219200"/>
                <a:gd name="connsiteY1" fmla="*/ 0 h 6858000"/>
                <a:gd name="connsiteX2" fmla="*/ 1219200 w 1219200"/>
                <a:gd name="connsiteY2" fmla="*/ 6858000 h 6858000"/>
                <a:gd name="connsiteX3" fmla="*/ 0 w 12192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0"/>
                  </a:lnTo>
                  <a:lnTo>
                    <a:pt x="1219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CB149A2-38DF-0ABA-FABF-AB21882E82FF}"/>
                </a:ext>
              </a:extLst>
            </p:cNvPr>
            <p:cNvSpPr/>
            <p:nvPr/>
          </p:nvSpPr>
          <p:spPr>
            <a:xfrm>
              <a:off x="94488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B4CE26B9-9575-1083-DF64-88A471511224}"/>
                </a:ext>
              </a:extLst>
            </p:cNvPr>
            <p:cNvSpPr/>
            <p:nvPr/>
          </p:nvSpPr>
          <p:spPr>
            <a:xfrm>
              <a:off x="6705600" y="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E8F12EDD-3268-BAF1-29B1-B1BD9C92D7AE}"/>
                </a:ext>
              </a:extLst>
            </p:cNvPr>
            <p:cNvSpPr/>
            <p:nvPr/>
          </p:nvSpPr>
          <p:spPr>
            <a:xfrm>
              <a:off x="108204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ADDD9C74-95E4-BC9D-3C36-B814B164566D}"/>
                </a:ext>
              </a:extLst>
            </p:cNvPr>
            <p:cNvSpPr/>
            <p:nvPr/>
          </p:nvSpPr>
          <p:spPr>
            <a:xfrm>
              <a:off x="80772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D666D1D5-709D-9A4B-1D6E-C6B9F70C1E8A}"/>
                </a:ext>
              </a:extLst>
            </p:cNvPr>
            <p:cNvSpPr/>
            <p:nvPr/>
          </p:nvSpPr>
          <p:spPr>
            <a:xfrm>
              <a:off x="5334000" y="13716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33CAF105-9A02-7030-BC8D-3F5B7772CB3B}"/>
                </a:ext>
              </a:extLst>
            </p:cNvPr>
            <p:cNvSpPr/>
            <p:nvPr/>
          </p:nvSpPr>
          <p:spPr>
            <a:xfrm>
              <a:off x="6705600" y="2743200"/>
              <a:ext cx="1371600" cy="1371600"/>
            </a:xfrm>
            <a:custGeom>
              <a:avLst/>
              <a:gdLst>
                <a:gd name="connsiteX0" fmla="*/ 0 w 1371600"/>
                <a:gd name="connsiteY0" fmla="*/ 0 h 1371600"/>
                <a:gd name="connsiteX1" fmla="*/ 1371600 w 1371600"/>
                <a:gd name="connsiteY1" fmla="*/ 0 h 1371600"/>
                <a:gd name="connsiteX2" fmla="*/ 1371600 w 1371600"/>
                <a:gd name="connsiteY2" fmla="*/ 1371600 h 1371600"/>
                <a:gd name="connsiteX3" fmla="*/ 0 w 1371600"/>
                <a:gd name="connsiteY3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4AD3FFDA-9684-B4EE-0796-8EF63BD6241A}"/>
                </a:ext>
              </a:extLst>
            </p:cNvPr>
            <p:cNvSpPr/>
            <p:nvPr/>
          </p:nvSpPr>
          <p:spPr>
            <a:xfrm>
              <a:off x="5334000" y="2743200"/>
              <a:ext cx="5486400" cy="4114800"/>
            </a:xfrm>
            <a:custGeom>
              <a:avLst/>
              <a:gdLst>
                <a:gd name="connsiteX0" fmla="*/ 4114800 w 5486400"/>
                <a:gd name="connsiteY0" fmla="*/ 1371600 h 4114800"/>
                <a:gd name="connsiteX1" fmla="*/ 4114800 w 5486400"/>
                <a:gd name="connsiteY1" fmla="*/ 0 h 4114800"/>
                <a:gd name="connsiteX2" fmla="*/ 2743200 w 5486400"/>
                <a:gd name="connsiteY2" fmla="*/ 0 h 4114800"/>
                <a:gd name="connsiteX3" fmla="*/ 2743200 w 5486400"/>
                <a:gd name="connsiteY3" fmla="*/ 1371600 h 4114800"/>
                <a:gd name="connsiteX4" fmla="*/ 2743200 w 5486400"/>
                <a:gd name="connsiteY4" fmla="*/ 2743200 h 4114800"/>
                <a:gd name="connsiteX5" fmla="*/ 1371600 w 5486400"/>
                <a:gd name="connsiteY5" fmla="*/ 2743200 h 4114800"/>
                <a:gd name="connsiteX6" fmla="*/ 0 w 5486400"/>
                <a:gd name="connsiteY6" fmla="*/ 2743200 h 4114800"/>
                <a:gd name="connsiteX7" fmla="*/ 0 w 5486400"/>
                <a:gd name="connsiteY7" fmla="*/ 4114800 h 4114800"/>
                <a:gd name="connsiteX8" fmla="*/ 1371600 w 5486400"/>
                <a:gd name="connsiteY8" fmla="*/ 4114800 h 4114800"/>
                <a:gd name="connsiteX9" fmla="*/ 2743200 w 5486400"/>
                <a:gd name="connsiteY9" fmla="*/ 4114800 h 4114800"/>
                <a:gd name="connsiteX10" fmla="*/ 4114800 w 5486400"/>
                <a:gd name="connsiteY10" fmla="*/ 4114800 h 4114800"/>
                <a:gd name="connsiteX11" fmla="*/ 4114800 w 5486400"/>
                <a:gd name="connsiteY11" fmla="*/ 2743200 h 4114800"/>
                <a:gd name="connsiteX12" fmla="*/ 5486400 w 5486400"/>
                <a:gd name="connsiteY12" fmla="*/ 2743200 h 4114800"/>
                <a:gd name="connsiteX13" fmla="*/ 5486400 w 5486400"/>
                <a:gd name="connsiteY13" fmla="*/ 13716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86400" h="4114800">
                  <a:moveTo>
                    <a:pt x="4114800" y="1371600"/>
                  </a:moveTo>
                  <a:lnTo>
                    <a:pt x="4114800" y="0"/>
                  </a:lnTo>
                  <a:lnTo>
                    <a:pt x="2743200" y="0"/>
                  </a:lnTo>
                  <a:lnTo>
                    <a:pt x="2743200" y="1371600"/>
                  </a:lnTo>
                  <a:lnTo>
                    <a:pt x="2743200" y="2743200"/>
                  </a:lnTo>
                  <a:lnTo>
                    <a:pt x="1371600" y="2743200"/>
                  </a:lnTo>
                  <a:lnTo>
                    <a:pt x="0" y="2743200"/>
                  </a:lnTo>
                  <a:lnTo>
                    <a:pt x="0" y="4114800"/>
                  </a:lnTo>
                  <a:lnTo>
                    <a:pt x="1371600" y="4114800"/>
                  </a:lnTo>
                  <a:lnTo>
                    <a:pt x="2743200" y="4114800"/>
                  </a:lnTo>
                  <a:lnTo>
                    <a:pt x="4114800" y="4114800"/>
                  </a:lnTo>
                  <a:lnTo>
                    <a:pt x="4114800" y="2743200"/>
                  </a:lnTo>
                  <a:lnTo>
                    <a:pt x="5486400" y="2743200"/>
                  </a:lnTo>
                  <a:lnTo>
                    <a:pt x="5486400" y="137160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</p:grpSp>
      <p:sp>
        <p:nvSpPr>
          <p:cNvPr id="62" name="Titel">
            <a:extLst>
              <a:ext uri="{FF2B5EF4-FFF2-40B4-BE49-F238E27FC236}">
                <a16:creationId xmlns:a16="http://schemas.microsoft.com/office/drawing/2014/main" id="{0BF605C7-856A-8FD1-0A53-B6949C2BEF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11536" y="3242492"/>
            <a:ext cx="9553688" cy="1655762"/>
          </a:xfrm>
        </p:spPr>
        <p:txBody>
          <a:bodyPr wrap="square" anchor="t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 titel over maximaal 2 regels</a:t>
            </a:r>
          </a:p>
        </p:txBody>
      </p:sp>
      <p:sp>
        <p:nvSpPr>
          <p:cNvPr id="63" name="Subtitel">
            <a:extLst>
              <a:ext uri="{FF2B5EF4-FFF2-40B4-BE49-F238E27FC236}">
                <a16:creationId xmlns:a16="http://schemas.microsoft.com/office/drawing/2014/main" id="{85417052-BBA6-878C-F63C-F160E5D922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6776" y="2326922"/>
            <a:ext cx="9538448" cy="894886"/>
          </a:xfrm>
        </p:spPr>
        <p:txBody>
          <a:bodyPr wrap="none" anchor="b" anchorCtr="0"/>
          <a:lstStyle>
            <a:lvl1pPr marL="0" indent="0" algn="ctr">
              <a:buNone/>
              <a:defRPr lang="nl-NL" sz="5400" dirty="0" smtClean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over max. 1 regel</a:t>
            </a:r>
          </a:p>
        </p:txBody>
      </p:sp>
      <p:grpSp>
        <p:nvGrpSpPr>
          <p:cNvPr id="2" name="LTO Lint">
            <a:extLst>
              <a:ext uri="{FF2B5EF4-FFF2-40B4-BE49-F238E27FC236}">
                <a16:creationId xmlns:a16="http://schemas.microsoft.com/office/drawing/2014/main" id="{106CF322-4B7A-1996-4ED2-0BF22E5698C1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3" name="Vrije vorm: vorm 2">
              <a:extLst>
                <a:ext uri="{FF2B5EF4-FFF2-40B4-BE49-F238E27FC236}">
                  <a16:creationId xmlns:a16="http://schemas.microsoft.com/office/drawing/2014/main" id="{0049FCC4-1E13-F172-750B-FD8756CEFBA4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043C0B65-D4A9-1E36-D83F-23F5249D55E3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5" name="Vrije vorm: vorm 4">
                <a:extLst>
                  <a:ext uri="{FF2B5EF4-FFF2-40B4-BE49-F238E27FC236}">
                    <a16:creationId xmlns:a16="http://schemas.microsoft.com/office/drawing/2014/main" id="{FF0B4906-3501-B451-D5B4-A2087FB5DE8B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2FE1B08F-41B6-1A96-3C2E-F837E84D961E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D843546F-74FB-5B7A-12C4-506DA045EB3D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71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60FC1D4-DF6A-E626-286D-22C0B83203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8"/>
            <a:ext cx="10083320" cy="6853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slide over maximaal 1 regel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87C6C-6AB2-3D1B-BB8D-5E7D5A3A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Tijdelijke aanduiding voor datum 24">
            <a:extLst>
              <a:ext uri="{FF2B5EF4-FFF2-40B4-BE49-F238E27FC236}">
                <a16:creationId xmlns:a16="http://schemas.microsoft.com/office/drawing/2014/main" id="{2266F357-DCA1-F18C-E488-624EB14C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378F-9CB4-3540-B078-F1B1AC4F674E}" type="datetime1">
              <a:rPr lang="nl-NL" smtClean="0"/>
              <a:t>18-5-2026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26" name="Tijdelijke aanduiding voor voettekst 25">
            <a:extLst>
              <a:ext uri="{FF2B5EF4-FFF2-40B4-BE49-F238E27FC236}">
                <a16:creationId xmlns:a16="http://schemas.microsoft.com/office/drawing/2014/main" id="{93334B44-F324-318A-5156-32463019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27" name="Tijdelijke aanduiding voor dianummer 26">
            <a:extLst>
              <a:ext uri="{FF2B5EF4-FFF2-40B4-BE49-F238E27FC236}">
                <a16:creationId xmlns:a16="http://schemas.microsoft.com/office/drawing/2014/main" id="{7530E1BF-1010-A4E9-5DC4-EF8DC605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4" name="LTO Lint">
            <a:extLst>
              <a:ext uri="{FF2B5EF4-FFF2-40B4-BE49-F238E27FC236}">
                <a16:creationId xmlns:a16="http://schemas.microsoft.com/office/drawing/2014/main" id="{0573AA30-5260-366D-7685-E24CF4A8F08B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2840253A-3116-A7F7-A6B1-91AB387EE49A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EC2B125F-46AC-4728-4AB2-9EC67E91C8A9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3" name="Vrije vorm: vorm 12">
                <a:extLst>
                  <a:ext uri="{FF2B5EF4-FFF2-40B4-BE49-F238E27FC236}">
                    <a16:creationId xmlns:a16="http://schemas.microsoft.com/office/drawing/2014/main" id="{BEE2E4A5-2925-05BB-1166-3F9A6653898A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7101FA8F-3CE6-83C1-2AFA-F19B232EB437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561DD428-4B30-99C8-685F-2075AFF84F53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94373D9F-53CD-1342-4418-F0FBB6352F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9" y="407341"/>
            <a:ext cx="10083320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470DD6F-B993-76EE-4614-736AA64CD0E4}"/>
              </a:ext>
            </a:extLst>
          </p:cNvPr>
          <p:cNvSpPr txBox="1"/>
          <p:nvPr userDrawn="1"/>
        </p:nvSpPr>
        <p:spPr>
          <a:xfrm>
            <a:off x="-1847850" y="1773883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F7D145-688D-90F1-2A80-D653FF36D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2681611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8464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745042"/>
            <a:ext cx="5411787" cy="407473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09FFB0-24B5-C4BE-525B-091BCD594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701" y="1745042"/>
            <a:ext cx="5411787" cy="40747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Tijdelijke aanduiding voor datum 24">
            <a:extLst>
              <a:ext uri="{FF2B5EF4-FFF2-40B4-BE49-F238E27FC236}">
                <a16:creationId xmlns:a16="http://schemas.microsoft.com/office/drawing/2014/main" id="{CA393823-9608-0FDF-44F8-AC4A285B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2492-9268-864C-9993-F87513FD0BD9}" type="datetime1">
              <a:rPr lang="nl-NL" smtClean="0"/>
              <a:t>18-5-2026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26" name="Tijdelijke aanduiding voor voettekst 25">
            <a:extLst>
              <a:ext uri="{FF2B5EF4-FFF2-40B4-BE49-F238E27FC236}">
                <a16:creationId xmlns:a16="http://schemas.microsoft.com/office/drawing/2014/main" id="{FD6BC31E-E101-BECC-D4AB-0F6E2429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27" name="Tijdelijke aanduiding voor dianummer 26">
            <a:extLst>
              <a:ext uri="{FF2B5EF4-FFF2-40B4-BE49-F238E27FC236}">
                <a16:creationId xmlns:a16="http://schemas.microsoft.com/office/drawing/2014/main" id="{C3042E69-A983-84A3-1758-DED700C0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8"/>
            <a:ext cx="10083320" cy="6853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slide over maximaal 1 regel</a:t>
            </a:r>
          </a:p>
        </p:txBody>
      </p:sp>
      <p:grpSp>
        <p:nvGrpSpPr>
          <p:cNvPr id="5" name="LTO Lint">
            <a:extLst>
              <a:ext uri="{FF2B5EF4-FFF2-40B4-BE49-F238E27FC236}">
                <a16:creationId xmlns:a16="http://schemas.microsoft.com/office/drawing/2014/main" id="{3EDDB309-3D8B-9C7A-AB6E-70D67614096E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3066120B-ECBD-E0BB-AA57-5E9ED582C4F5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0B7BCA66-0947-82BF-8E16-660051D3B88F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FEA16B25-6EE1-752D-EE61-45652F681D15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5EFD70D4-C996-F818-A498-7EB21A5713F5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7141A2F2-4B93-E7C0-ACE0-F48B67898D63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BDF2347A-CC47-B32B-2CE8-F9CC4B2D83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9" y="407341"/>
            <a:ext cx="10083320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EE0C884-EFBF-9057-5F57-60D374F5D556}"/>
              </a:ext>
            </a:extLst>
          </p:cNvPr>
          <p:cNvSpPr txBox="1"/>
          <p:nvPr userDrawn="1"/>
        </p:nvSpPr>
        <p:spPr>
          <a:xfrm>
            <a:off x="-1847850" y="1773883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3C83104-0C7E-DCE9-66EE-73ACCE33E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2681611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7961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lak">
            <a:extLst>
              <a:ext uri="{FF2B5EF4-FFF2-40B4-BE49-F238E27FC236}">
                <a16:creationId xmlns:a16="http://schemas.microsoft.com/office/drawing/2014/main" id="{D46A9816-C790-CBB2-D1D7-2A51559DA9C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ADCE5-E6F1-F76E-0085-A534200E8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2211772"/>
            <a:ext cx="5411787" cy="36080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3" name="Tijdelijke aanduiding voor datum 22">
            <a:extLst>
              <a:ext uri="{FF2B5EF4-FFF2-40B4-BE49-F238E27FC236}">
                <a16:creationId xmlns:a16="http://schemas.microsoft.com/office/drawing/2014/main" id="{4190183C-14C1-4BBA-7D12-C915641A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4E38B-BEBB-7A49-A4ED-B4F46638C045}" type="datetime1">
              <a:rPr lang="nl-NL" smtClean="0"/>
              <a:t>18-5-2026</a:t>
            </a:fld>
            <a:r>
              <a:rPr lang="nl-NL"/>
              <a:t> –</a:t>
            </a:r>
            <a:endParaRPr lang="nl-NL" dirty="0"/>
          </a:p>
        </p:txBody>
      </p:sp>
      <p:sp>
        <p:nvSpPr>
          <p:cNvPr id="24" name="Tijdelijke aanduiding voor voettekst 23">
            <a:extLst>
              <a:ext uri="{FF2B5EF4-FFF2-40B4-BE49-F238E27FC236}">
                <a16:creationId xmlns:a16="http://schemas.microsoft.com/office/drawing/2014/main" id="{008ECEEB-7651-C00D-A170-8EE43690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25" name="Tijdelijke aanduiding voor dianummer 24">
            <a:extLst>
              <a:ext uri="{FF2B5EF4-FFF2-40B4-BE49-F238E27FC236}">
                <a16:creationId xmlns:a16="http://schemas.microsoft.com/office/drawing/2014/main" id="{2093A105-D0E5-FCAB-7793-AD6133D6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2713913-6B60-0778-44AB-914DC28B00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742927"/>
            <a:ext cx="5411786" cy="13428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nl-NL" dirty="0"/>
              <a:t>Titel slide over maximaal 2 regels</a:t>
            </a:r>
          </a:p>
        </p:txBody>
      </p:sp>
      <p:grpSp>
        <p:nvGrpSpPr>
          <p:cNvPr id="4" name="LTO Lint">
            <a:extLst>
              <a:ext uri="{FF2B5EF4-FFF2-40B4-BE49-F238E27FC236}">
                <a16:creationId xmlns:a16="http://schemas.microsoft.com/office/drawing/2014/main" id="{4FFCC146-0918-7938-4A59-62F08809C66D}"/>
              </a:ext>
            </a:extLst>
          </p:cNvPr>
          <p:cNvGrpSpPr/>
          <p:nvPr userDrawn="1"/>
        </p:nvGrpSpPr>
        <p:grpSpPr>
          <a:xfrm>
            <a:off x="8539438" y="5942711"/>
            <a:ext cx="3652562" cy="457199"/>
            <a:chOff x="8539438" y="5942711"/>
            <a:chExt cx="3652562" cy="457199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2EAA333B-ED29-C4F1-0252-B2711EB726EB}"/>
                </a:ext>
              </a:extLst>
            </p:cNvPr>
            <p:cNvSpPr/>
            <p:nvPr/>
          </p:nvSpPr>
          <p:spPr>
            <a:xfrm>
              <a:off x="8539438" y="5942711"/>
              <a:ext cx="3652562" cy="457199"/>
            </a:xfrm>
            <a:custGeom>
              <a:avLst/>
              <a:gdLst>
                <a:gd name="connsiteX0" fmla="*/ 0 w 6479857"/>
                <a:gd name="connsiteY0" fmla="*/ 0 h 647700"/>
                <a:gd name="connsiteX1" fmla="*/ 6479858 w 6479857"/>
                <a:gd name="connsiteY1" fmla="*/ 0 h 647700"/>
                <a:gd name="connsiteX2" fmla="*/ 6479858 w 6479857"/>
                <a:gd name="connsiteY2" fmla="*/ 647700 h 647700"/>
                <a:gd name="connsiteX3" fmla="*/ 0 w 6479857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9857" h="647700">
                  <a:moveTo>
                    <a:pt x="0" y="0"/>
                  </a:moveTo>
                  <a:lnTo>
                    <a:pt x="6479858" y="0"/>
                  </a:lnTo>
                  <a:lnTo>
                    <a:pt x="647985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8FB1A814-2E22-4EF2-46EB-743CF8C92C2A}"/>
                </a:ext>
              </a:extLst>
            </p:cNvPr>
            <p:cNvGrpSpPr/>
            <p:nvPr userDrawn="1"/>
          </p:nvGrpSpPr>
          <p:grpSpPr>
            <a:xfrm>
              <a:off x="8641845" y="6013666"/>
              <a:ext cx="737899" cy="317290"/>
              <a:chOff x="9568800" y="6049717"/>
              <a:chExt cx="594353" cy="255566"/>
            </a:xfrm>
          </p:grpSpPr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36F947B5-3094-5F2B-1EF4-DA729B493728}"/>
                  </a:ext>
                </a:extLst>
              </p:cNvPr>
              <p:cNvSpPr/>
              <p:nvPr userDrawn="1"/>
            </p:nvSpPr>
            <p:spPr>
              <a:xfrm>
                <a:off x="9708395" y="6054549"/>
                <a:ext cx="191137" cy="244291"/>
              </a:xfrm>
              <a:custGeom>
                <a:avLst/>
                <a:gdLst>
                  <a:gd name="connsiteX0" fmla="*/ 339090 w 339089"/>
                  <a:gd name="connsiteY0" fmla="*/ 0 h 433387"/>
                  <a:gd name="connsiteX1" fmla="*/ 330517 w 339089"/>
                  <a:gd name="connsiteY1" fmla="*/ 65723 h 433387"/>
                  <a:gd name="connsiteX2" fmla="*/ 208598 w 339089"/>
                  <a:gd name="connsiteY2" fmla="*/ 65723 h 433387"/>
                  <a:gd name="connsiteX3" fmla="*/ 208598 w 339089"/>
                  <a:gd name="connsiteY3" fmla="*/ 433388 h 433387"/>
                  <a:gd name="connsiteX4" fmla="*/ 124777 w 339089"/>
                  <a:gd name="connsiteY4" fmla="*/ 433388 h 433387"/>
                  <a:gd name="connsiteX5" fmla="*/ 124777 w 339089"/>
                  <a:gd name="connsiteY5" fmla="*/ 65723 h 433387"/>
                  <a:gd name="connsiteX6" fmla="*/ 0 w 339089"/>
                  <a:gd name="connsiteY6" fmla="*/ 65723 h 433387"/>
                  <a:gd name="connsiteX7" fmla="*/ 0 w 339089"/>
                  <a:gd name="connsiteY7" fmla="*/ 0 h 433387"/>
                  <a:gd name="connsiteX8" fmla="*/ 339090 w 339089"/>
                  <a:gd name="connsiteY8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9089" h="433387">
                    <a:moveTo>
                      <a:pt x="339090" y="0"/>
                    </a:moveTo>
                    <a:lnTo>
                      <a:pt x="330517" y="65723"/>
                    </a:lnTo>
                    <a:lnTo>
                      <a:pt x="208598" y="65723"/>
                    </a:lnTo>
                    <a:lnTo>
                      <a:pt x="208598" y="433388"/>
                    </a:lnTo>
                    <a:lnTo>
                      <a:pt x="124777" y="433388"/>
                    </a:lnTo>
                    <a:lnTo>
                      <a:pt x="124777" y="65723"/>
                    </a:lnTo>
                    <a:lnTo>
                      <a:pt x="0" y="65723"/>
                    </a:lnTo>
                    <a:lnTo>
                      <a:pt x="0" y="0"/>
                    </a:lnTo>
                    <a:lnTo>
                      <a:pt x="33909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E59AD24C-6824-868D-A22D-96E48FD3F6CB}"/>
                  </a:ext>
                </a:extLst>
              </p:cNvPr>
              <p:cNvSpPr/>
              <p:nvPr userDrawn="1"/>
            </p:nvSpPr>
            <p:spPr>
              <a:xfrm>
                <a:off x="9907587" y="6049717"/>
                <a:ext cx="255566" cy="255566"/>
              </a:xfrm>
              <a:custGeom>
                <a:avLst/>
                <a:gdLst>
                  <a:gd name="connsiteX0" fmla="*/ 226695 w 453389"/>
                  <a:gd name="connsiteY0" fmla="*/ 0 h 453389"/>
                  <a:gd name="connsiteX1" fmla="*/ 0 w 453389"/>
                  <a:gd name="connsiteY1" fmla="*/ 226695 h 453389"/>
                  <a:gd name="connsiteX2" fmla="*/ 226695 w 453389"/>
                  <a:gd name="connsiteY2" fmla="*/ 453390 h 453389"/>
                  <a:gd name="connsiteX3" fmla="*/ 453390 w 453389"/>
                  <a:gd name="connsiteY3" fmla="*/ 226695 h 453389"/>
                  <a:gd name="connsiteX4" fmla="*/ 226695 w 453389"/>
                  <a:gd name="connsiteY4" fmla="*/ 0 h 453389"/>
                  <a:gd name="connsiteX5" fmla="*/ 226695 w 453389"/>
                  <a:gd name="connsiteY5" fmla="*/ 388620 h 453389"/>
                  <a:gd name="connsiteX6" fmla="*/ 89535 w 453389"/>
                  <a:gd name="connsiteY6" fmla="*/ 225742 h 453389"/>
                  <a:gd name="connsiteX7" fmla="*/ 226695 w 453389"/>
                  <a:gd name="connsiteY7" fmla="*/ 62865 h 453389"/>
                  <a:gd name="connsiteX8" fmla="*/ 363855 w 453389"/>
                  <a:gd name="connsiteY8" fmla="*/ 225742 h 453389"/>
                  <a:gd name="connsiteX9" fmla="*/ 226695 w 453389"/>
                  <a:gd name="connsiteY9" fmla="*/ 388620 h 453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389" h="453389">
                    <a:moveTo>
                      <a:pt x="226695" y="0"/>
                    </a:moveTo>
                    <a:cubicBezTo>
                      <a:pt x="101918" y="0"/>
                      <a:pt x="0" y="100965"/>
                      <a:pt x="0" y="226695"/>
                    </a:cubicBezTo>
                    <a:cubicBezTo>
                      <a:pt x="0" y="352425"/>
                      <a:pt x="100965" y="453390"/>
                      <a:pt x="226695" y="453390"/>
                    </a:cubicBezTo>
                    <a:cubicBezTo>
                      <a:pt x="352425" y="453390"/>
                      <a:pt x="453390" y="352425"/>
                      <a:pt x="453390" y="226695"/>
                    </a:cubicBezTo>
                    <a:cubicBezTo>
                      <a:pt x="453390" y="100965"/>
                      <a:pt x="351473" y="0"/>
                      <a:pt x="226695" y="0"/>
                    </a:cubicBezTo>
                    <a:close/>
                    <a:moveTo>
                      <a:pt x="226695" y="388620"/>
                    </a:moveTo>
                    <a:cubicBezTo>
                      <a:pt x="150495" y="388620"/>
                      <a:pt x="89535" y="316230"/>
                      <a:pt x="89535" y="225742"/>
                    </a:cubicBezTo>
                    <a:cubicBezTo>
                      <a:pt x="89535" y="135255"/>
                      <a:pt x="151448" y="62865"/>
                      <a:pt x="226695" y="62865"/>
                    </a:cubicBezTo>
                    <a:cubicBezTo>
                      <a:pt x="301943" y="62865"/>
                      <a:pt x="363855" y="135255"/>
                      <a:pt x="363855" y="225742"/>
                    </a:cubicBezTo>
                    <a:cubicBezTo>
                      <a:pt x="363855" y="316230"/>
                      <a:pt x="301943" y="388620"/>
                      <a:pt x="226695" y="388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6" name="Vrije vorm: vorm 15">
                <a:extLst>
                  <a:ext uri="{FF2B5EF4-FFF2-40B4-BE49-F238E27FC236}">
                    <a16:creationId xmlns:a16="http://schemas.microsoft.com/office/drawing/2014/main" id="{9E9171DD-94F4-F33F-3B12-BE9DE2D5A5FB}"/>
                  </a:ext>
                </a:extLst>
              </p:cNvPr>
              <p:cNvSpPr/>
              <p:nvPr userDrawn="1"/>
            </p:nvSpPr>
            <p:spPr>
              <a:xfrm>
                <a:off x="9568800" y="6054549"/>
                <a:ext cx="154091" cy="244291"/>
              </a:xfrm>
              <a:custGeom>
                <a:avLst/>
                <a:gdLst>
                  <a:gd name="connsiteX0" fmla="*/ 81915 w 273367"/>
                  <a:gd name="connsiteY0" fmla="*/ 0 h 433387"/>
                  <a:gd name="connsiteX1" fmla="*/ 81915 w 273367"/>
                  <a:gd name="connsiteY1" fmla="*/ 365760 h 433387"/>
                  <a:gd name="connsiteX2" fmla="*/ 273368 w 273367"/>
                  <a:gd name="connsiteY2" fmla="*/ 365760 h 433387"/>
                  <a:gd name="connsiteX3" fmla="*/ 264795 w 273367"/>
                  <a:gd name="connsiteY3" fmla="*/ 433388 h 433387"/>
                  <a:gd name="connsiteX4" fmla="*/ 0 w 273367"/>
                  <a:gd name="connsiteY4" fmla="*/ 433388 h 433387"/>
                  <a:gd name="connsiteX5" fmla="*/ 0 w 273367"/>
                  <a:gd name="connsiteY5" fmla="*/ 0 h 433387"/>
                  <a:gd name="connsiteX6" fmla="*/ 81915 w 273367"/>
                  <a:gd name="connsiteY6" fmla="*/ 0 h 43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3367" h="433387">
                    <a:moveTo>
                      <a:pt x="81915" y="0"/>
                    </a:moveTo>
                    <a:lnTo>
                      <a:pt x="81915" y="365760"/>
                    </a:lnTo>
                    <a:lnTo>
                      <a:pt x="273368" y="365760"/>
                    </a:lnTo>
                    <a:lnTo>
                      <a:pt x="264795" y="433388"/>
                    </a:lnTo>
                    <a:lnTo>
                      <a:pt x="0" y="433388"/>
                    </a:lnTo>
                    <a:lnTo>
                      <a:pt x="0" y="0"/>
                    </a:lnTo>
                    <a:lnTo>
                      <a:pt x="819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8" name="Subtitel">
            <a:extLst>
              <a:ext uri="{FF2B5EF4-FFF2-40B4-BE49-F238E27FC236}">
                <a16:creationId xmlns:a16="http://schemas.microsoft.com/office/drawing/2014/main" id="{C8BCE6AF-FAEF-94AC-B8C7-63C77C0393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9" y="407341"/>
            <a:ext cx="5411786" cy="256472"/>
          </a:xfrm>
        </p:spPr>
        <p:txBody>
          <a:bodyPr/>
          <a:lstStyle>
            <a:lvl1pPr>
              <a:defRPr lang="nl-NL" sz="155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550" dirty="0">
                <a:solidFill>
                  <a:schemeClr val="tx2"/>
                </a:solidFill>
              </a:rPr>
              <a:t>Subtitel over maximaal 1 regel</a:t>
            </a:r>
          </a:p>
          <a:p>
            <a:pPr lvl="0"/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65E50F2-06FD-04D6-1F4F-6E472CDB6AF1}"/>
              </a:ext>
            </a:extLst>
          </p:cNvPr>
          <p:cNvSpPr txBox="1"/>
          <p:nvPr userDrawn="1"/>
        </p:nvSpPr>
        <p:spPr>
          <a:xfrm>
            <a:off x="12262876" y="2309962"/>
            <a:ext cx="1800000" cy="24984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nl-NL" sz="900" b="1" dirty="0"/>
              <a:t>Voeg een achtergrond afbeelding in:</a:t>
            </a:r>
          </a:p>
          <a:p>
            <a:pPr lvl="0"/>
            <a:r>
              <a:rPr lang="nl-NL" sz="900" dirty="0"/>
              <a:t>Rechter muis knop klik</a:t>
            </a:r>
          </a:p>
          <a:p>
            <a:pPr lvl="0"/>
            <a:r>
              <a:rPr lang="nl-NL" sz="900" dirty="0"/>
              <a:t>Achtergrond opmaken …</a:t>
            </a:r>
          </a:p>
          <a:p>
            <a:pPr lvl="0"/>
            <a:endParaRPr lang="nl-NL" sz="900" dirty="0"/>
          </a:p>
          <a:p>
            <a:pPr lvl="0"/>
            <a:r>
              <a:rPr lang="nl-NL" sz="900" dirty="0"/>
              <a:t>Selecteer Opvulling met afbeelding of </a:t>
            </a:r>
            <a:r>
              <a:rPr lang="nl-NL" sz="900" dirty="0" err="1"/>
              <a:t>bitmappatroon</a:t>
            </a:r>
            <a:endParaRPr lang="nl-NL" sz="900" dirty="0"/>
          </a:p>
          <a:p>
            <a:pPr lvl="0"/>
            <a:endParaRPr lang="nl-NL" sz="900" dirty="0"/>
          </a:p>
          <a:p>
            <a:pPr lvl="0"/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onder Bron afbeelding op [Invoegen]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A3D6BB5-354B-DBAF-2335-CAE16350C55F}"/>
              </a:ext>
            </a:extLst>
          </p:cNvPr>
          <p:cNvSpPr txBox="1"/>
          <p:nvPr userDrawn="1"/>
        </p:nvSpPr>
        <p:spPr>
          <a:xfrm>
            <a:off x="-1847850" y="2241708"/>
            <a:ext cx="1800000" cy="330802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nl-NL" sz="900" b="1" dirty="0"/>
              <a:t>Maak de tekst op</a:t>
            </a:r>
            <a:r>
              <a:rPr lang="nl-NL" sz="900" dirty="0"/>
              <a:t> door het lijstniveau te verhogen of te verlagen:</a:t>
            </a:r>
          </a:p>
          <a:p>
            <a:r>
              <a:rPr lang="nl-NL" sz="900" dirty="0"/>
              <a:t>Plaats de cursor in de tekst en klik op een van de onderstaande knoppen</a:t>
            </a:r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endParaRPr lang="nl-NL" sz="900" dirty="0"/>
          </a:p>
          <a:p>
            <a:r>
              <a:rPr lang="nl-NL" sz="900" dirty="0"/>
              <a:t>(in lint Start, groep Alinea)</a:t>
            </a:r>
          </a:p>
          <a:p>
            <a:endParaRPr lang="nl-NL" sz="900" dirty="0"/>
          </a:p>
          <a:p>
            <a:r>
              <a:rPr lang="nl-NL" sz="900" dirty="0"/>
              <a:t>1 = Standaard</a:t>
            </a:r>
          </a:p>
          <a:p>
            <a:r>
              <a:rPr lang="nl-NL" sz="900" b="1" dirty="0"/>
              <a:t>2 = Vet</a:t>
            </a:r>
          </a:p>
          <a:p>
            <a:pPr lvl="0" defTabSz="685800">
              <a:defRPr/>
            </a:pPr>
            <a:r>
              <a:rPr lang="nl-NL" sz="900" b="0" dirty="0">
                <a:solidFill>
                  <a:schemeClr val="tx1"/>
                </a:solidFill>
              </a:rPr>
              <a:t>3 =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b="1" dirty="0">
                <a:solidFill>
                  <a:schemeClr val="tx2"/>
                </a:solidFill>
              </a:rPr>
              <a:t> </a:t>
            </a:r>
            <a:r>
              <a:rPr lang="nl-NL" sz="900" dirty="0"/>
              <a:t>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00" b="0" dirty="0">
                <a:solidFill>
                  <a:schemeClr val="tx1"/>
                </a:solidFill>
              </a:rPr>
              <a:t>4 =   </a:t>
            </a:r>
            <a:r>
              <a:rPr lang="nl-NL" sz="900" dirty="0">
                <a:solidFill>
                  <a:schemeClr val="tx1"/>
                </a:solidFill>
              </a:rPr>
              <a:t>•</a:t>
            </a:r>
            <a:r>
              <a:rPr lang="nl-NL" sz="900" dirty="0">
                <a:solidFill>
                  <a:schemeClr val="tx2"/>
                </a:solidFill>
              </a:rPr>
              <a:t> </a:t>
            </a:r>
            <a:r>
              <a:rPr lang="nl-NL" sz="900" dirty="0"/>
              <a:t>opsomming</a:t>
            </a: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  <a:p>
            <a:pPr lvl="0" defTabSz="685800">
              <a:defRPr/>
            </a:pPr>
            <a:r>
              <a:rPr lang="nl-NL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=     • opsomming 3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600A17-B5B7-EC67-6BF6-731AD59A7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34559" y="3149436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705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092D522A-6007-A122-6E9F-4ABA22BD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8"/>
            <a:ext cx="10515600" cy="68530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dirty="0"/>
              <a:t>Titel slide over maximaal 1 regel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2D6A2828-D9E4-21FD-5A0F-9D51E49D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444" y="1750055"/>
            <a:ext cx="10515600" cy="3871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08271B44-632A-A63E-A5F3-B0F6CAC14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85898" y="6458046"/>
            <a:ext cx="97028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50">
                <a:solidFill>
                  <a:schemeClr val="tx1"/>
                </a:solidFill>
                <a:latin typeface="Fira Sans Light" panose="020B0403050000020004" pitchFamily="34" charset="0"/>
              </a:defRPr>
            </a:lvl1pPr>
          </a:lstStyle>
          <a:p>
            <a:fld id="{9FE852AD-A9CB-8146-A1C8-09606ADC3FC1}" type="datetime1">
              <a:rPr lang="nl-NL" smtClean="0"/>
              <a:t>18-5-2026</a:t>
            </a:fld>
            <a:r>
              <a:rPr lang="nl-NL"/>
              <a:t> </a:t>
            </a:r>
            <a:r>
              <a:rPr lang="nl-NL" dirty="0"/>
              <a:t>–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F8D7EEA5-ADD5-C5FF-D888-DD189DB6C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6180" y="645814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50">
                <a:solidFill>
                  <a:schemeClr val="tx1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nl-NL"/>
              <a:t>Presentatie PDM 12 november 2024</a:t>
            </a:r>
            <a:endParaRPr lang="nl-NL" dirty="0"/>
          </a:p>
        </p:txBody>
      </p:sp>
      <p:sp>
        <p:nvSpPr>
          <p:cNvPr id="6" name="Pagina nr">
            <a:extLst>
              <a:ext uri="{FF2B5EF4-FFF2-40B4-BE49-F238E27FC236}">
                <a16:creationId xmlns:a16="http://schemas.microsoft.com/office/drawing/2014/main" id="{48295401-208E-85F0-F69F-D94FC6695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458045"/>
            <a:ext cx="66940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50">
                <a:solidFill>
                  <a:schemeClr val="tx1"/>
                </a:solidFill>
                <a:latin typeface="Fira Sans Light" panose="020B0403050000020004" pitchFamily="34" charset="0"/>
              </a:defRPr>
            </a:lvl1pPr>
          </a:lstStyle>
          <a:p>
            <a:fld id="{9505602F-5D70-4FA8-88B6-C9C461A9C23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66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66" r:id="rId3"/>
    <p:sldLayoutId id="2147483656" r:id="rId4"/>
    <p:sldLayoutId id="2147483658" r:id="rId5"/>
    <p:sldLayoutId id="2147483657" r:id="rId6"/>
    <p:sldLayoutId id="2147483650" r:id="rId7"/>
    <p:sldLayoutId id="2147483652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4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600" b="1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8000"/>
        </a:lnSpc>
        <a:spcBef>
          <a:spcPts val="0"/>
        </a:spcBef>
        <a:buFontTx/>
        <a:buNone/>
        <a:defRPr sz="17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18000"/>
        </a:lnSpc>
        <a:spcBef>
          <a:spcPts val="0"/>
        </a:spcBef>
        <a:buFontTx/>
        <a:buNone/>
        <a:defRPr sz="1700" kern="1200">
          <a:solidFill>
            <a:schemeClr val="tx1"/>
          </a:solidFill>
          <a:latin typeface="Fira Sans Medium" panose="020B0603050000020004" pitchFamily="34" charset="0"/>
          <a:ea typeface="+mn-ea"/>
          <a:cs typeface="+mn-cs"/>
        </a:defRPr>
      </a:lvl2pPr>
      <a:lvl3pPr marL="126000" indent="-126000" algn="l" defTabSz="914400" rtl="0" eaLnBrk="1" latinLnBrk="0" hangingPunct="1">
        <a:lnSpc>
          <a:spcPct val="118000"/>
        </a:lnSpc>
        <a:spcBef>
          <a:spcPts val="0"/>
        </a:spcBef>
        <a:buFont typeface="Arial" panose="020B0604020202020204" pitchFamily="34" charset="0"/>
        <a:buChar char="•"/>
        <a:tabLst>
          <a:tab pos="180975" algn="l"/>
        </a:tabLst>
        <a:defRPr sz="17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250825" indent="-126000" algn="l" defTabSz="914400" rtl="0" eaLnBrk="1" latinLnBrk="0" hangingPunct="1">
        <a:lnSpc>
          <a:spcPct val="118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378000" indent="-126000" algn="l" defTabSz="914400" rtl="0" eaLnBrk="1" latinLnBrk="0" hangingPunct="1">
        <a:lnSpc>
          <a:spcPct val="118000"/>
        </a:lnSpc>
        <a:spcBef>
          <a:spcPts val="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to.nl/onderwerpen/toolbox-ruimtelijke-ordening-voor-de-multifunctionele-landbou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A70F7638-2382-A897-6C55-E99217EF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42928"/>
            <a:ext cx="10083320" cy="685302"/>
          </a:xfrm>
        </p:spPr>
        <p:txBody>
          <a:bodyPr wrap="none" anchor="t">
            <a:normAutofit/>
          </a:bodyPr>
          <a:lstStyle/>
          <a:p>
            <a:r>
              <a:rPr lang="nl-NL"/>
              <a:t>Toolbox RO voor de MFL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40724C-B1BB-794E-922C-558128053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52" y="1750055"/>
            <a:ext cx="7820384" cy="3871091"/>
          </a:xfrm>
          <a:prstGeom prst="rect">
            <a:avLst/>
          </a:prstGeom>
          <a:noFill/>
        </p:spPr>
      </p:pic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907FDA42-BACE-DB94-27B8-E0DC6986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6180" y="645814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F4FF76-1BD3-AF41-0683-EF5B1495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913" y="6458045"/>
            <a:ext cx="669407" cy="365125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505602F-5D70-4FA8-88B6-C9C461A9C237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1D7C7D84-1BFF-952B-75DF-08AB1A27F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49" y="407341"/>
            <a:ext cx="10083320" cy="25647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7B9CD09-F324-ED36-007E-C750E1063472}"/>
              </a:ext>
            </a:extLst>
          </p:cNvPr>
          <p:cNvSpPr txBox="1"/>
          <p:nvPr/>
        </p:nvSpPr>
        <p:spPr>
          <a:xfrm>
            <a:off x="300789" y="2093495"/>
            <a:ext cx="2478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Link naar </a:t>
            </a:r>
            <a:r>
              <a:rPr lang="nl-NL">
                <a:hlinkClick r:id="rId3"/>
              </a:rPr>
              <a:t>de locatie:</a:t>
            </a:r>
            <a:endParaRPr lang="nl-NL" dirty="0">
              <a:hlinkClick r:id="rId3"/>
            </a:endParaRPr>
          </a:p>
          <a:p>
            <a:endParaRPr lang="nl-NL" dirty="0">
              <a:hlinkClick r:id="rId3"/>
            </a:endParaRPr>
          </a:p>
          <a:p>
            <a:r>
              <a:rPr lang="nl-NL" dirty="0" err="1">
                <a:hlinkClick r:id="rId3"/>
              </a:rPr>
              <a:t>Toolbox</a:t>
            </a:r>
            <a:r>
              <a:rPr lang="nl-NL" dirty="0">
                <a:hlinkClick r:id="rId3"/>
              </a:rPr>
              <a:t> Ruimtelijke Ordening voor de Multifunctionele Landbouw - LTO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02519"/>
      </p:ext>
    </p:extLst>
  </p:cSld>
  <p:clrMapOvr>
    <a:masterClrMapping/>
  </p:clrMapOvr>
</p:sld>
</file>

<file path=ppt/theme/theme1.xml><?xml version="1.0" encoding="utf-8"?>
<a:theme xmlns:a="http://schemas.openxmlformats.org/drawingml/2006/main" name="LTO">
  <a:themeElements>
    <a:clrScheme name="LTO">
      <a:dk1>
        <a:sysClr val="windowText" lastClr="000000"/>
      </a:dk1>
      <a:lt1>
        <a:sysClr val="window" lastClr="FFFFFF"/>
      </a:lt1>
      <a:dk2>
        <a:srgbClr val="400486"/>
      </a:dk2>
      <a:lt2>
        <a:srgbClr val="FFFFFF"/>
      </a:lt2>
      <a:accent1>
        <a:srgbClr val="006F34"/>
      </a:accent1>
      <a:accent2>
        <a:srgbClr val="44B8EC"/>
      </a:accent2>
      <a:accent3>
        <a:srgbClr val="ECDD31"/>
      </a:accent3>
      <a:accent4>
        <a:srgbClr val="5BC500"/>
      </a:accent4>
      <a:accent5>
        <a:srgbClr val="2A919E"/>
      </a:accent5>
      <a:accent6>
        <a:srgbClr val="5DAB84"/>
      </a:accent6>
      <a:hlink>
        <a:srgbClr val="400486"/>
      </a:hlink>
      <a:folHlink>
        <a:srgbClr val="400486"/>
      </a:folHlink>
    </a:clrScheme>
    <a:fontScheme name="LTO">
      <a:majorFont>
        <a:latin typeface="Fira Sans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O.potx" id="{940CC67B-AF02-49D0-803C-88279B11764C}" vid="{95C160DA-8BCF-4541-882F-8772572CC7E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6e6dc-63a7-452a-85d2-f89291ccb65c">
      <Terms xmlns="http://schemas.microsoft.com/office/infopath/2007/PartnerControls"/>
    </lcf76f155ced4ddcb4097134ff3c332f>
    <TaxCatchAll xmlns="c1ef1432-65d4-4cd8-822b-07a1f77c96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0E4A778DC76489144D7CE9D5489EB" ma:contentTypeVersion="13" ma:contentTypeDescription="Een nieuw document maken." ma:contentTypeScope="" ma:versionID="71cabe28377537c4650476d5cdf5d8a9">
  <xsd:schema xmlns:xsd="http://www.w3.org/2001/XMLSchema" xmlns:xs="http://www.w3.org/2001/XMLSchema" xmlns:p="http://schemas.microsoft.com/office/2006/metadata/properties" xmlns:ns2="32b6e6dc-63a7-452a-85d2-f89291ccb65c" xmlns:ns3="c1ef1432-65d4-4cd8-822b-07a1f77c96ac" targetNamespace="http://schemas.microsoft.com/office/2006/metadata/properties" ma:root="true" ma:fieldsID="c304fdf71ae2645d6341e50884dcacf0" ns2:_="" ns3:_="">
    <xsd:import namespace="32b6e6dc-63a7-452a-85d2-f89291ccb65c"/>
    <xsd:import namespace="c1ef1432-65d4-4cd8-822b-07a1f77c96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6e6dc-63a7-452a-85d2-f89291ccb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47304b8-976a-4f21-a947-b834c60fdd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f1432-65d4-4cd8-822b-07a1f77c96a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be8e18c-3eea-4a85-8ec3-73302f36a978}" ma:internalName="TaxCatchAll" ma:showField="CatchAllData" ma:web="c1ef1432-65d4-4cd8-822b-07a1f77c9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4F84BB-F05E-4861-B1CA-30D1DA382F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09CAA-6A6D-49CE-B8E5-4A93C9A801BD}">
  <ds:schemaRefs>
    <ds:schemaRef ds:uri="http://schemas.microsoft.com/office/2006/metadata/properties"/>
    <ds:schemaRef ds:uri="http://schemas.microsoft.com/office/infopath/2007/PartnerControls"/>
    <ds:schemaRef ds:uri="32b6e6dc-63a7-452a-85d2-f89291ccb65c"/>
    <ds:schemaRef ds:uri="c1ef1432-65d4-4cd8-822b-07a1f77c96ac"/>
  </ds:schemaRefs>
</ds:datastoreItem>
</file>

<file path=customXml/itemProps3.xml><?xml version="1.0" encoding="utf-8"?>
<ds:datastoreItem xmlns:ds="http://schemas.openxmlformats.org/officeDocument/2006/customXml" ds:itemID="{A0EF683A-0B71-4185-8E92-CFF209317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6e6dc-63a7-452a-85d2-f89291ccb65c"/>
    <ds:schemaRef ds:uri="c1ef1432-65d4-4cd8-822b-07a1f77c96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LTO</Template>
  <TotalTime>2951</TotalTime>
  <Words>20</Words>
  <Application>Microsoft Office PowerPoint</Application>
  <PresentationFormat>Breedbeeld</PresentationFormat>
  <Paragraphs>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Fira Sans</vt:lpstr>
      <vt:lpstr>Fira Sans Light</vt:lpstr>
      <vt:lpstr>Fira Sans Medium</vt:lpstr>
      <vt:lpstr>LTO</vt:lpstr>
      <vt:lpstr>Toolbox RO voor de MFL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titel over maximaal 2 regels</dc:title>
  <dc:creator>Bert Ruijgh (Resource Opmeer BV)</dc:creator>
  <cp:lastModifiedBy>Marloes van Schaik</cp:lastModifiedBy>
  <cp:revision>242</cp:revision>
  <dcterms:created xsi:type="dcterms:W3CDTF">2022-12-23T12:39:24Z</dcterms:created>
  <dcterms:modified xsi:type="dcterms:W3CDTF">2026-05-18T14:35:46Z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0x010100F690E4A778DC76489144D7CE9D5489EB</vt:lpwstr>
  </property>
  <property fmtid="{D5CDD505-2E9C-101B-9397-08002B2CF9AE}" pid="3" name="Order">
    <vt:r8>19652400</vt:r8>
  </property>
  <property fmtid="{D5CDD505-2E9C-101B-9397-08002B2CF9AE}" pid="4" name="MediaServiceImageTags">
    <vt:lpwstr/>
  </property>
</Properties>
</file>