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88" r:id="rId5"/>
    <p:sldId id="296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ED35D6-50D6-471F-88E2-4AC126800B55}" v="3" dt="2026-01-22T12:18:27.5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Stijl, licht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Stijl, gemiddeld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Stijl, gemiddeld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ABFCF23-3B69-468F-B69F-88F6DE6A72F2}" styleName="Stijl, gemiddeld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9" autoAdjust="0"/>
    <p:restoredTop sz="86472" autoAdjust="0"/>
  </p:normalViewPr>
  <p:slideViewPr>
    <p:cSldViewPr snapToGrid="0" showGuides="1">
      <p:cViewPr varScale="1">
        <p:scale>
          <a:sx n="67" d="100"/>
          <a:sy n="67" d="100"/>
        </p:scale>
        <p:origin x="294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543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3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>
            <a:extLst>
              <a:ext uri="{FF2B5EF4-FFF2-40B4-BE49-F238E27FC236}">
                <a16:creationId xmlns:a16="http://schemas.microsoft.com/office/drawing/2014/main" id="{739225C8-397E-2BD5-B6A2-DAAA813BDF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45A5E5C-1BEA-CEF3-4A35-DBA1A88A82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02D3B-781F-42EF-8024-C7CE56A4F82C}" type="datetime1">
              <a:rPr lang="nl-NL" smtClean="0"/>
              <a:t>5-3-2026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C1E4B39-F105-4863-5BA8-AA67F05B2F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2533CF26-E8E5-914A-E684-3625D4E8F9A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F5F4B7-F3B6-46E4-99CF-53844363B23C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77681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D7B08-65C7-4492-A080-A40ADD7C7CDE}" type="datetime1">
              <a:rPr lang="nl-NL" smtClean="0"/>
              <a:t>5-3-2026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892916-367F-434F-8184-3AAA24E0A55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2112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" name="Patroon6">
            <a:extLst>
              <a:ext uri="{FF2B5EF4-FFF2-40B4-BE49-F238E27FC236}">
                <a16:creationId xmlns:a16="http://schemas.microsoft.com/office/drawing/2014/main" id="{EB940FB7-9350-CB0E-6DD3-733397C277E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3" name="Vrije vorm: vorm 132">
              <a:extLst>
                <a:ext uri="{FF2B5EF4-FFF2-40B4-BE49-F238E27FC236}">
                  <a16:creationId xmlns:a16="http://schemas.microsoft.com/office/drawing/2014/main" id="{0E2C4A94-E211-9872-19F5-0DA2907FBDE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8" name="Vrije vorm: vorm 127">
              <a:extLst>
                <a:ext uri="{FF2B5EF4-FFF2-40B4-BE49-F238E27FC236}">
                  <a16:creationId xmlns:a16="http://schemas.microsoft.com/office/drawing/2014/main" id="{B6A71D2A-26A0-BF56-C1CE-73AD581E0588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9" name="Vrije vorm: vorm 128">
              <a:extLst>
                <a:ext uri="{FF2B5EF4-FFF2-40B4-BE49-F238E27FC236}">
                  <a16:creationId xmlns:a16="http://schemas.microsoft.com/office/drawing/2014/main" id="{FD7BD5C2-F12D-DF53-87A7-A228B270756D}"/>
                </a:ext>
              </a:extLst>
            </p:cNvPr>
            <p:cNvSpPr/>
            <p:nvPr/>
          </p:nvSpPr>
          <p:spPr>
            <a:xfrm>
              <a:off x="39624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0" name="Vrije vorm: vorm 129">
              <a:extLst>
                <a:ext uri="{FF2B5EF4-FFF2-40B4-BE49-F238E27FC236}">
                  <a16:creationId xmlns:a16="http://schemas.microsoft.com/office/drawing/2014/main" id="{C9DB695E-3F21-FC5F-D0BC-27B797B92D39}"/>
                </a:ext>
              </a:extLst>
            </p:cNvPr>
            <p:cNvSpPr/>
            <p:nvPr/>
          </p:nvSpPr>
          <p:spPr>
            <a:xfrm>
              <a:off x="25908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1" name="Vrije vorm: vorm 130">
              <a:extLst>
                <a:ext uri="{FF2B5EF4-FFF2-40B4-BE49-F238E27FC236}">
                  <a16:creationId xmlns:a16="http://schemas.microsoft.com/office/drawing/2014/main" id="{B77E9AD4-58F9-CA33-59FF-6B3FA3BBE3C3}"/>
                </a:ext>
              </a:extLst>
            </p:cNvPr>
            <p:cNvSpPr/>
            <p:nvPr/>
          </p:nvSpPr>
          <p:spPr>
            <a:xfrm>
              <a:off x="12192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2" name="Vrije vorm: vorm 131">
              <a:extLst>
                <a:ext uri="{FF2B5EF4-FFF2-40B4-BE49-F238E27FC236}">
                  <a16:creationId xmlns:a16="http://schemas.microsoft.com/office/drawing/2014/main" id="{A37F0746-9E3A-0802-1AD1-5DBAA9FD1BB8}"/>
                </a:ext>
              </a:extLst>
            </p:cNvPr>
            <p:cNvSpPr/>
            <p:nvPr/>
          </p:nvSpPr>
          <p:spPr>
            <a:xfrm>
              <a:off x="0" y="0"/>
              <a:ext cx="1219200" cy="6858000"/>
            </a:xfrm>
            <a:custGeom>
              <a:avLst/>
              <a:gdLst>
                <a:gd name="connsiteX0" fmla="*/ 0 w 1219200"/>
                <a:gd name="connsiteY0" fmla="*/ 0 h 6858000"/>
                <a:gd name="connsiteX1" fmla="*/ 1219200 w 1219200"/>
                <a:gd name="connsiteY1" fmla="*/ 0 h 6858000"/>
                <a:gd name="connsiteX2" fmla="*/ 1219200 w 1219200"/>
                <a:gd name="connsiteY2" fmla="*/ 6858000 h 6858000"/>
                <a:gd name="connsiteX3" fmla="*/ 0 w 12192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0"/>
                  </a:lnTo>
                  <a:lnTo>
                    <a:pt x="12192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4" name="Vrije vorm: vorm 133">
              <a:extLst>
                <a:ext uri="{FF2B5EF4-FFF2-40B4-BE49-F238E27FC236}">
                  <a16:creationId xmlns:a16="http://schemas.microsoft.com/office/drawing/2014/main" id="{A947CCFB-D27E-A939-1458-E272D8E410B6}"/>
                </a:ext>
              </a:extLst>
            </p:cNvPr>
            <p:cNvSpPr/>
            <p:nvPr/>
          </p:nvSpPr>
          <p:spPr>
            <a:xfrm>
              <a:off x="9448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5" name="Vrije vorm: vorm 134">
              <a:extLst>
                <a:ext uri="{FF2B5EF4-FFF2-40B4-BE49-F238E27FC236}">
                  <a16:creationId xmlns:a16="http://schemas.microsoft.com/office/drawing/2014/main" id="{84A9AE3E-BD5A-CB70-C32F-A7EAF28EB71D}"/>
                </a:ext>
              </a:extLst>
            </p:cNvPr>
            <p:cNvSpPr/>
            <p:nvPr/>
          </p:nvSpPr>
          <p:spPr>
            <a:xfrm>
              <a:off x="67056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6" name="Vrije vorm: vorm 135">
              <a:extLst>
                <a:ext uri="{FF2B5EF4-FFF2-40B4-BE49-F238E27FC236}">
                  <a16:creationId xmlns:a16="http://schemas.microsoft.com/office/drawing/2014/main" id="{D88C6423-4126-7294-3F0A-4C546C524F61}"/>
                </a:ext>
              </a:extLst>
            </p:cNvPr>
            <p:cNvSpPr/>
            <p:nvPr/>
          </p:nvSpPr>
          <p:spPr>
            <a:xfrm>
              <a:off x="10820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7" name="Vrije vorm: vorm 136">
              <a:extLst>
                <a:ext uri="{FF2B5EF4-FFF2-40B4-BE49-F238E27FC236}">
                  <a16:creationId xmlns:a16="http://schemas.microsoft.com/office/drawing/2014/main" id="{1D86CBE0-730F-F08F-CCC9-487616D88C10}"/>
                </a:ext>
              </a:extLst>
            </p:cNvPr>
            <p:cNvSpPr/>
            <p:nvPr/>
          </p:nvSpPr>
          <p:spPr>
            <a:xfrm>
              <a:off x="8077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8" name="Vrije vorm: vorm 137">
              <a:extLst>
                <a:ext uri="{FF2B5EF4-FFF2-40B4-BE49-F238E27FC236}">
                  <a16:creationId xmlns:a16="http://schemas.microsoft.com/office/drawing/2014/main" id="{F9299C1D-0A0E-DB02-59DA-4EA2E32C0280}"/>
                </a:ext>
              </a:extLst>
            </p:cNvPr>
            <p:cNvSpPr/>
            <p:nvPr/>
          </p:nvSpPr>
          <p:spPr>
            <a:xfrm>
              <a:off x="53340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39" name="Vrije vorm: vorm 138">
              <a:extLst>
                <a:ext uri="{FF2B5EF4-FFF2-40B4-BE49-F238E27FC236}">
                  <a16:creationId xmlns:a16="http://schemas.microsoft.com/office/drawing/2014/main" id="{F3ECDEF2-503E-CCD9-4F30-4E0CD01E3B49}"/>
                </a:ext>
              </a:extLst>
            </p:cNvPr>
            <p:cNvSpPr/>
            <p:nvPr/>
          </p:nvSpPr>
          <p:spPr>
            <a:xfrm>
              <a:off x="6705600" y="27432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40" name="Vrije vorm: vorm 139">
              <a:extLst>
                <a:ext uri="{FF2B5EF4-FFF2-40B4-BE49-F238E27FC236}">
                  <a16:creationId xmlns:a16="http://schemas.microsoft.com/office/drawing/2014/main" id="{94463DEF-110B-487C-ACC2-F971112DB062}"/>
                </a:ext>
              </a:extLst>
            </p:cNvPr>
            <p:cNvSpPr/>
            <p:nvPr/>
          </p:nvSpPr>
          <p:spPr>
            <a:xfrm>
              <a:off x="5334000" y="2743200"/>
              <a:ext cx="5486400" cy="4114800"/>
            </a:xfrm>
            <a:custGeom>
              <a:avLst/>
              <a:gdLst>
                <a:gd name="connsiteX0" fmla="*/ 4114800 w 5486400"/>
                <a:gd name="connsiteY0" fmla="*/ 1371600 h 4114800"/>
                <a:gd name="connsiteX1" fmla="*/ 4114800 w 5486400"/>
                <a:gd name="connsiteY1" fmla="*/ 0 h 4114800"/>
                <a:gd name="connsiteX2" fmla="*/ 2743200 w 5486400"/>
                <a:gd name="connsiteY2" fmla="*/ 0 h 4114800"/>
                <a:gd name="connsiteX3" fmla="*/ 2743200 w 5486400"/>
                <a:gd name="connsiteY3" fmla="*/ 1371600 h 4114800"/>
                <a:gd name="connsiteX4" fmla="*/ 2743200 w 5486400"/>
                <a:gd name="connsiteY4" fmla="*/ 2743200 h 4114800"/>
                <a:gd name="connsiteX5" fmla="*/ 1371600 w 5486400"/>
                <a:gd name="connsiteY5" fmla="*/ 2743200 h 4114800"/>
                <a:gd name="connsiteX6" fmla="*/ 0 w 5486400"/>
                <a:gd name="connsiteY6" fmla="*/ 2743200 h 4114800"/>
                <a:gd name="connsiteX7" fmla="*/ 0 w 5486400"/>
                <a:gd name="connsiteY7" fmla="*/ 4114800 h 4114800"/>
                <a:gd name="connsiteX8" fmla="*/ 1371600 w 5486400"/>
                <a:gd name="connsiteY8" fmla="*/ 4114800 h 4114800"/>
                <a:gd name="connsiteX9" fmla="*/ 2743200 w 5486400"/>
                <a:gd name="connsiteY9" fmla="*/ 4114800 h 4114800"/>
                <a:gd name="connsiteX10" fmla="*/ 4114800 w 5486400"/>
                <a:gd name="connsiteY10" fmla="*/ 4114800 h 4114800"/>
                <a:gd name="connsiteX11" fmla="*/ 4114800 w 5486400"/>
                <a:gd name="connsiteY11" fmla="*/ 2743200 h 4114800"/>
                <a:gd name="connsiteX12" fmla="*/ 5486400 w 5486400"/>
                <a:gd name="connsiteY12" fmla="*/ 2743200 h 4114800"/>
                <a:gd name="connsiteX13" fmla="*/ 5486400 w 5486400"/>
                <a:gd name="connsiteY13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86400" h="4114800">
                  <a:moveTo>
                    <a:pt x="4114800" y="1371600"/>
                  </a:moveTo>
                  <a:lnTo>
                    <a:pt x="4114800" y="0"/>
                  </a:lnTo>
                  <a:lnTo>
                    <a:pt x="2743200" y="0"/>
                  </a:lnTo>
                  <a:lnTo>
                    <a:pt x="2743200" y="1371600"/>
                  </a:lnTo>
                  <a:lnTo>
                    <a:pt x="2743200" y="2743200"/>
                  </a:lnTo>
                  <a:lnTo>
                    <a:pt x="13716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371600" y="4114800"/>
                  </a:lnTo>
                  <a:lnTo>
                    <a:pt x="2743200" y="4114800"/>
                  </a:lnTo>
                  <a:lnTo>
                    <a:pt x="4114800" y="4114800"/>
                  </a:lnTo>
                  <a:lnTo>
                    <a:pt x="4114800" y="2743200"/>
                  </a:lnTo>
                  <a:lnTo>
                    <a:pt x="5486400" y="2743200"/>
                  </a:lnTo>
                  <a:lnTo>
                    <a:pt x="5486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03960" y="4013564"/>
            <a:ext cx="9768840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Presentatie titel over maximaal 2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19200" y="3085294"/>
            <a:ext cx="9753600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70245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Patroon10">
            <a:extLst>
              <a:ext uri="{FF2B5EF4-FFF2-40B4-BE49-F238E27FC236}">
                <a16:creationId xmlns:a16="http://schemas.microsoft.com/office/drawing/2014/main" id="{DF6DE8F5-7B4E-405E-DFC8-E129B93C994F}"/>
              </a:ext>
            </a:extLst>
          </p:cNvPr>
          <p:cNvGrpSpPr/>
          <p:nvPr userDrawn="1"/>
        </p:nvGrpSpPr>
        <p:grpSpPr>
          <a:xfrm>
            <a:off x="0" y="0"/>
            <a:ext cx="12192000" cy="6858633"/>
            <a:chOff x="0" y="0"/>
            <a:chExt cx="12192000" cy="6858633"/>
          </a:xfrm>
        </p:grpSpPr>
        <p:sp>
          <p:nvSpPr>
            <p:cNvPr id="14" name="Vrije vorm: vorm 13">
              <a:extLst>
                <a:ext uri="{FF2B5EF4-FFF2-40B4-BE49-F238E27FC236}">
                  <a16:creationId xmlns:a16="http://schemas.microsoft.com/office/drawing/2014/main" id="{497FE328-D99F-817E-7056-9C4C67CACD6D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5639C46C-E323-6291-57D7-EEFC88C54462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9" name="Vrije vorm: vorm 18">
              <a:extLst>
                <a:ext uri="{FF2B5EF4-FFF2-40B4-BE49-F238E27FC236}">
                  <a16:creationId xmlns:a16="http://schemas.microsoft.com/office/drawing/2014/main" id="{E8C17371-2AAB-D3A1-CE46-71AD93FFE4E4}"/>
                </a:ext>
              </a:extLst>
            </p:cNvPr>
            <p:cNvSpPr/>
            <p:nvPr/>
          </p:nvSpPr>
          <p:spPr>
            <a:xfrm>
              <a:off x="6553200" y="1219200"/>
              <a:ext cx="5638800" cy="5638800"/>
            </a:xfrm>
            <a:custGeom>
              <a:avLst/>
              <a:gdLst>
                <a:gd name="connsiteX0" fmla="*/ 5638800 w 5638800"/>
                <a:gd name="connsiteY0" fmla="*/ 36830 h 5638800"/>
                <a:gd name="connsiteX1" fmla="*/ 5029200 w 5638800"/>
                <a:gd name="connsiteY1" fmla="*/ 0 h 5638800"/>
                <a:gd name="connsiteX2" fmla="*/ 0 w 5638800"/>
                <a:gd name="connsiteY2" fmla="*/ 5029200 h 5638800"/>
                <a:gd name="connsiteX3" fmla="*/ 36830 w 5638800"/>
                <a:gd name="connsiteY3" fmla="*/ 5638800 h 5638800"/>
                <a:gd name="connsiteX4" fmla="*/ 5638800 w 5638800"/>
                <a:gd name="connsiteY4" fmla="*/ 5638800 h 5638800"/>
                <a:gd name="connsiteX5" fmla="*/ 5638800 w 5638800"/>
                <a:gd name="connsiteY5" fmla="*/ 36830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38800" h="5638800">
                  <a:moveTo>
                    <a:pt x="5638800" y="36830"/>
                  </a:moveTo>
                  <a:cubicBezTo>
                    <a:pt x="5438775" y="12700"/>
                    <a:pt x="5235575" y="0"/>
                    <a:pt x="5029200" y="0"/>
                  </a:cubicBezTo>
                  <a:cubicBezTo>
                    <a:pt x="2251710" y="0"/>
                    <a:pt x="0" y="2251710"/>
                    <a:pt x="0" y="5029200"/>
                  </a:cubicBezTo>
                  <a:cubicBezTo>
                    <a:pt x="0" y="5235575"/>
                    <a:pt x="12700" y="5438775"/>
                    <a:pt x="36830" y="5638800"/>
                  </a:cubicBezTo>
                  <a:lnTo>
                    <a:pt x="5638800" y="5638800"/>
                  </a:lnTo>
                  <a:lnTo>
                    <a:pt x="5638800" y="3683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0" name="Vrije vorm: vorm 19">
              <a:extLst>
                <a:ext uri="{FF2B5EF4-FFF2-40B4-BE49-F238E27FC236}">
                  <a16:creationId xmlns:a16="http://schemas.microsoft.com/office/drawing/2014/main" id="{C5C57523-0EEA-BD80-1652-68E23A0E59AB}"/>
                </a:ext>
              </a:extLst>
            </p:cNvPr>
            <p:cNvSpPr/>
            <p:nvPr/>
          </p:nvSpPr>
          <p:spPr>
            <a:xfrm>
              <a:off x="7924800" y="2590800"/>
              <a:ext cx="4267200" cy="4267200"/>
            </a:xfrm>
            <a:custGeom>
              <a:avLst/>
              <a:gdLst>
                <a:gd name="connsiteX0" fmla="*/ 4267200 w 4267200"/>
                <a:gd name="connsiteY0" fmla="*/ 50800 h 4267200"/>
                <a:gd name="connsiteX1" fmla="*/ 3657600 w 4267200"/>
                <a:gd name="connsiteY1" fmla="*/ 0 h 4267200"/>
                <a:gd name="connsiteX2" fmla="*/ 0 w 4267200"/>
                <a:gd name="connsiteY2" fmla="*/ 3657600 h 4267200"/>
                <a:gd name="connsiteX3" fmla="*/ 50800 w 4267200"/>
                <a:gd name="connsiteY3" fmla="*/ 4267200 h 4267200"/>
                <a:gd name="connsiteX4" fmla="*/ 4267200 w 4267200"/>
                <a:gd name="connsiteY4" fmla="*/ 4267200 h 4267200"/>
                <a:gd name="connsiteX5" fmla="*/ 4267200 w 4267200"/>
                <a:gd name="connsiteY5" fmla="*/ 50800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67200" h="4267200">
                  <a:moveTo>
                    <a:pt x="4267200" y="50800"/>
                  </a:moveTo>
                  <a:cubicBezTo>
                    <a:pt x="4069080" y="17780"/>
                    <a:pt x="3865245" y="0"/>
                    <a:pt x="3657600" y="0"/>
                  </a:cubicBezTo>
                  <a:cubicBezTo>
                    <a:pt x="1637665" y="0"/>
                    <a:pt x="0" y="1637665"/>
                    <a:pt x="0" y="3657600"/>
                  </a:cubicBezTo>
                  <a:cubicBezTo>
                    <a:pt x="0" y="3865245"/>
                    <a:pt x="17145" y="4069080"/>
                    <a:pt x="50800" y="4267200"/>
                  </a:cubicBezTo>
                  <a:lnTo>
                    <a:pt x="4267200" y="4267200"/>
                  </a:lnTo>
                  <a:lnTo>
                    <a:pt x="4267200" y="50800"/>
                  </a:lnTo>
                  <a:close/>
                </a:path>
              </a:pathLst>
            </a:custGeom>
            <a:solidFill>
              <a:srgbClr val="2A919E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1" name="Vrije vorm: vorm 20">
              <a:extLst>
                <a:ext uri="{FF2B5EF4-FFF2-40B4-BE49-F238E27FC236}">
                  <a16:creationId xmlns:a16="http://schemas.microsoft.com/office/drawing/2014/main" id="{D0162A03-25D2-806E-BB20-4C202EE1081B}"/>
                </a:ext>
              </a:extLst>
            </p:cNvPr>
            <p:cNvSpPr/>
            <p:nvPr/>
          </p:nvSpPr>
          <p:spPr>
            <a:xfrm>
              <a:off x="9296400" y="3962400"/>
              <a:ext cx="2895600" cy="2895600"/>
            </a:xfrm>
            <a:custGeom>
              <a:avLst/>
              <a:gdLst>
                <a:gd name="connsiteX0" fmla="*/ 2895600 w 2895600"/>
                <a:gd name="connsiteY0" fmla="*/ 81915 h 2895600"/>
                <a:gd name="connsiteX1" fmla="*/ 2286000 w 2895600"/>
                <a:gd name="connsiteY1" fmla="*/ 0 h 2895600"/>
                <a:gd name="connsiteX2" fmla="*/ 0 w 2895600"/>
                <a:gd name="connsiteY2" fmla="*/ 2286000 h 2895600"/>
                <a:gd name="connsiteX3" fmla="*/ 81915 w 2895600"/>
                <a:gd name="connsiteY3" fmla="*/ 2895600 h 2895600"/>
                <a:gd name="connsiteX4" fmla="*/ 2895600 w 2895600"/>
                <a:gd name="connsiteY4" fmla="*/ 2895600 h 2895600"/>
                <a:gd name="connsiteX5" fmla="*/ 2895600 w 2895600"/>
                <a:gd name="connsiteY5" fmla="*/ 81915 h 289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95600" h="2895600">
                  <a:moveTo>
                    <a:pt x="2895600" y="81915"/>
                  </a:moveTo>
                  <a:cubicBezTo>
                    <a:pt x="2701290" y="28575"/>
                    <a:pt x="2496820" y="0"/>
                    <a:pt x="2286000" y="0"/>
                  </a:cubicBezTo>
                  <a:cubicBezTo>
                    <a:pt x="1023620" y="0"/>
                    <a:pt x="0" y="1023620"/>
                    <a:pt x="0" y="2286000"/>
                  </a:cubicBezTo>
                  <a:cubicBezTo>
                    <a:pt x="0" y="2496820"/>
                    <a:pt x="28575" y="2701290"/>
                    <a:pt x="81915" y="2895600"/>
                  </a:cubicBezTo>
                  <a:lnTo>
                    <a:pt x="2895600" y="2895600"/>
                  </a:lnTo>
                  <a:lnTo>
                    <a:pt x="2895600" y="81915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2" name="Vrije vorm: vorm 21">
              <a:extLst>
                <a:ext uri="{FF2B5EF4-FFF2-40B4-BE49-F238E27FC236}">
                  <a16:creationId xmlns:a16="http://schemas.microsoft.com/office/drawing/2014/main" id="{EA80CFC0-4527-E307-8AAB-2A7656AE1690}"/>
                </a:ext>
              </a:extLst>
            </p:cNvPr>
            <p:cNvSpPr/>
            <p:nvPr/>
          </p:nvSpPr>
          <p:spPr>
            <a:xfrm>
              <a:off x="10664190" y="5332729"/>
              <a:ext cx="1527809" cy="1525904"/>
            </a:xfrm>
            <a:custGeom>
              <a:avLst/>
              <a:gdLst>
                <a:gd name="connsiteX0" fmla="*/ 1527810 w 1527809"/>
                <a:gd name="connsiteY0" fmla="*/ 236220 h 1525904"/>
                <a:gd name="connsiteX1" fmla="*/ 914400 w 1527809"/>
                <a:gd name="connsiteY1" fmla="*/ 0 h 1525904"/>
                <a:gd name="connsiteX2" fmla="*/ 0 w 1527809"/>
                <a:gd name="connsiteY2" fmla="*/ 914400 h 1525904"/>
                <a:gd name="connsiteX3" fmla="*/ 234315 w 1527809"/>
                <a:gd name="connsiteY3" fmla="*/ 1525905 h 1525904"/>
                <a:gd name="connsiteX4" fmla="*/ 1527810 w 1527809"/>
                <a:gd name="connsiteY4" fmla="*/ 1525905 h 1525904"/>
                <a:gd name="connsiteX5" fmla="*/ 1527810 w 1527809"/>
                <a:gd name="connsiteY5" fmla="*/ 236220 h 152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809" h="1525904">
                  <a:moveTo>
                    <a:pt x="1527810" y="236220"/>
                  </a:moveTo>
                  <a:cubicBezTo>
                    <a:pt x="1365885" y="89535"/>
                    <a:pt x="1150620" y="0"/>
                    <a:pt x="914400" y="0"/>
                  </a:cubicBezTo>
                  <a:cubicBezTo>
                    <a:pt x="409575" y="0"/>
                    <a:pt x="0" y="409575"/>
                    <a:pt x="0" y="914400"/>
                  </a:cubicBezTo>
                  <a:cubicBezTo>
                    <a:pt x="0" y="1149350"/>
                    <a:pt x="88900" y="1363980"/>
                    <a:pt x="234315" y="1525905"/>
                  </a:cubicBezTo>
                  <a:lnTo>
                    <a:pt x="1527810" y="1525905"/>
                  </a:lnTo>
                  <a:lnTo>
                    <a:pt x="1527810" y="23622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26" name="Quote">
            <a:extLst>
              <a:ext uri="{FF2B5EF4-FFF2-40B4-BE49-F238E27FC236}">
                <a16:creationId xmlns:a16="http://schemas.microsoft.com/office/drawing/2014/main" id="{369CA681-BFF3-B0C1-35DB-EE7ECF922C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36" name="Tijdelijke aanduiding voor datum 35">
            <a:extLst>
              <a:ext uri="{FF2B5EF4-FFF2-40B4-BE49-F238E27FC236}">
                <a16:creationId xmlns:a16="http://schemas.microsoft.com/office/drawing/2014/main" id="{5DD0F051-C208-63C5-3883-04D851DEAE9E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8CE524A-A451-4261-903B-2416B1B68B62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37" name="Tijdelijke aanduiding voor voettekst 36">
            <a:extLst>
              <a:ext uri="{FF2B5EF4-FFF2-40B4-BE49-F238E27FC236}">
                <a16:creationId xmlns:a16="http://schemas.microsoft.com/office/drawing/2014/main" id="{A4E80FED-F365-5C60-B917-B0B5E978E51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38" name="Tijdelijke aanduiding voor dianummer 37">
            <a:extLst>
              <a:ext uri="{FF2B5EF4-FFF2-40B4-BE49-F238E27FC236}">
                <a16:creationId xmlns:a16="http://schemas.microsoft.com/office/drawing/2014/main" id="{CA437132-9E75-7EB3-15B2-22694ACB948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171BF5A3-1728-5B94-0D55-5DCC0194E554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1A11858F-12A8-4627-3B98-BAB1CE96E30E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A94154FF-E887-A4E5-A4AB-52BE3C984035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FC7FDB42-701C-8995-63E3-84FE1202B2C8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7" name="Vrije vorm: vorm 16">
                <a:extLst>
                  <a:ext uri="{FF2B5EF4-FFF2-40B4-BE49-F238E27FC236}">
                    <a16:creationId xmlns:a16="http://schemas.microsoft.com/office/drawing/2014/main" id="{D6D4B582-DF62-F22E-D18E-A254D7C9AF0D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8" name="Vrije vorm: vorm 17">
                <a:extLst>
                  <a:ext uri="{FF2B5EF4-FFF2-40B4-BE49-F238E27FC236}">
                    <a16:creationId xmlns:a16="http://schemas.microsoft.com/office/drawing/2014/main" id="{4222E152-ECAA-664C-DD07-530CFA0BD0C6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1F73CF83-2C5B-E1A4-368D-296BF0302EF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F99A0606-3F63-135E-CA8E-5F86BC01E562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DC81A3B6-8903-BAF1-5236-0846DB56E1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088055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Patroon11">
            <a:extLst>
              <a:ext uri="{FF2B5EF4-FFF2-40B4-BE49-F238E27FC236}">
                <a16:creationId xmlns:a16="http://schemas.microsoft.com/office/drawing/2014/main" id="{ED3B834A-D77D-DD35-6842-0834E25238EA}"/>
              </a:ext>
            </a:extLst>
          </p:cNvPr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23" name="Vrije vorm: vorm 22">
              <a:extLst>
                <a:ext uri="{FF2B5EF4-FFF2-40B4-BE49-F238E27FC236}">
                  <a16:creationId xmlns:a16="http://schemas.microsoft.com/office/drawing/2014/main" id="{E78A9C15-FB52-FE26-D589-3370D9BFD5CE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26" name="Vrije vorm: vorm 25">
              <a:extLst>
                <a:ext uri="{FF2B5EF4-FFF2-40B4-BE49-F238E27FC236}">
                  <a16:creationId xmlns:a16="http://schemas.microsoft.com/office/drawing/2014/main" id="{EE516221-BB4F-EC7F-B43A-18059FFACFD8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D1965A2D-F245-DADA-C9E6-4AD6E22AFBD9}"/>
                </a:ext>
              </a:extLst>
            </p:cNvPr>
            <p:cNvSpPr/>
            <p:nvPr/>
          </p:nvSpPr>
          <p:spPr>
            <a:xfrm>
              <a:off x="6096000" y="762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8" name="Vrije vorm: vorm 27">
              <a:extLst>
                <a:ext uri="{FF2B5EF4-FFF2-40B4-BE49-F238E27FC236}">
                  <a16:creationId xmlns:a16="http://schemas.microsoft.com/office/drawing/2014/main" id="{E8AC0017-0A1F-18B9-59D7-48D9A9748F98}"/>
                </a:ext>
              </a:extLst>
            </p:cNvPr>
            <p:cNvSpPr/>
            <p:nvPr/>
          </p:nvSpPr>
          <p:spPr>
            <a:xfrm>
              <a:off x="6096000" y="2286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C5819038-EEBD-4B41-9700-8A5C07A851F6}"/>
                </a:ext>
              </a:extLst>
            </p:cNvPr>
            <p:cNvSpPr/>
            <p:nvPr/>
          </p:nvSpPr>
          <p:spPr>
            <a:xfrm>
              <a:off x="6096000" y="3810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2095A5A7-53B7-240E-A59B-F3030D6652FD}"/>
                </a:ext>
              </a:extLst>
            </p:cNvPr>
            <p:cNvSpPr/>
            <p:nvPr/>
          </p:nvSpPr>
          <p:spPr>
            <a:xfrm>
              <a:off x="6096000" y="5334000"/>
              <a:ext cx="6096000" cy="762000"/>
            </a:xfrm>
            <a:custGeom>
              <a:avLst/>
              <a:gdLst>
                <a:gd name="connsiteX0" fmla="*/ 0 w 6096000"/>
                <a:gd name="connsiteY0" fmla="*/ 0 h 762000"/>
                <a:gd name="connsiteX1" fmla="*/ 6096000 w 6096000"/>
                <a:gd name="connsiteY1" fmla="*/ 0 h 762000"/>
                <a:gd name="connsiteX2" fmla="*/ 6096000 w 6096000"/>
                <a:gd name="connsiteY2" fmla="*/ 762000 h 762000"/>
                <a:gd name="connsiteX3" fmla="*/ 0 w 6096000"/>
                <a:gd name="connsiteY3" fmla="*/ 7620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762000">
                  <a:moveTo>
                    <a:pt x="0" y="0"/>
                  </a:moveTo>
                  <a:lnTo>
                    <a:pt x="6096000" y="0"/>
                  </a:lnTo>
                  <a:lnTo>
                    <a:pt x="6096000" y="762000"/>
                  </a:lnTo>
                  <a:lnTo>
                    <a:pt x="0" y="762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BB456DC9-17CE-E153-1241-5D39360E6DC5}"/>
                </a:ext>
              </a:extLst>
            </p:cNvPr>
            <p:cNvSpPr/>
            <p:nvPr/>
          </p:nvSpPr>
          <p:spPr>
            <a:xfrm>
              <a:off x="11168380" y="0"/>
              <a:ext cx="1023619" cy="1023619"/>
            </a:xfrm>
            <a:custGeom>
              <a:avLst/>
              <a:gdLst>
                <a:gd name="connsiteX0" fmla="*/ 1023620 w 1023619"/>
                <a:gd name="connsiteY0" fmla="*/ 1023620 h 1023619"/>
                <a:gd name="connsiteX1" fmla="*/ 1023620 w 1023619"/>
                <a:gd name="connsiteY1" fmla="*/ 0 h 1023619"/>
                <a:gd name="connsiteX2" fmla="*/ 0 w 1023619"/>
                <a:gd name="connsiteY2" fmla="*/ 0 h 1023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23619" h="1023619">
                  <a:moveTo>
                    <a:pt x="1023620" y="1023620"/>
                  </a:moveTo>
                  <a:lnTo>
                    <a:pt x="102362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2" name="Vrije vorm: vorm 31">
              <a:extLst>
                <a:ext uri="{FF2B5EF4-FFF2-40B4-BE49-F238E27FC236}">
                  <a16:creationId xmlns:a16="http://schemas.microsoft.com/office/drawing/2014/main" id="{C410C554-A62A-C9AD-8475-6EC74B6E55B4}"/>
                </a:ext>
              </a:extLst>
            </p:cNvPr>
            <p:cNvSpPr/>
            <p:nvPr/>
          </p:nvSpPr>
          <p:spPr>
            <a:xfrm>
              <a:off x="10091419" y="0"/>
              <a:ext cx="2100580" cy="2100579"/>
            </a:xfrm>
            <a:custGeom>
              <a:avLst/>
              <a:gdLst>
                <a:gd name="connsiteX0" fmla="*/ 2100580 w 2100580"/>
                <a:gd name="connsiteY0" fmla="*/ 2100580 h 2100579"/>
                <a:gd name="connsiteX1" fmla="*/ 2100580 w 2100580"/>
                <a:gd name="connsiteY1" fmla="*/ 1022985 h 2100579"/>
                <a:gd name="connsiteX2" fmla="*/ 1077596 w 2100580"/>
                <a:gd name="connsiteY2" fmla="*/ 0 h 2100579"/>
                <a:gd name="connsiteX3" fmla="*/ 0 w 2100580"/>
                <a:gd name="connsiteY3" fmla="*/ 0 h 2100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00580" h="2100579">
                  <a:moveTo>
                    <a:pt x="2100580" y="2100580"/>
                  </a:moveTo>
                  <a:lnTo>
                    <a:pt x="2100580" y="1022985"/>
                  </a:lnTo>
                  <a:lnTo>
                    <a:pt x="107759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3" name="Vrije vorm: vorm 32">
              <a:extLst>
                <a:ext uri="{FF2B5EF4-FFF2-40B4-BE49-F238E27FC236}">
                  <a16:creationId xmlns:a16="http://schemas.microsoft.com/office/drawing/2014/main" id="{ECE599E8-0075-221C-41E2-D25C24B98462}"/>
                </a:ext>
              </a:extLst>
            </p:cNvPr>
            <p:cNvSpPr/>
            <p:nvPr/>
          </p:nvSpPr>
          <p:spPr>
            <a:xfrm>
              <a:off x="9013190" y="0"/>
              <a:ext cx="3178809" cy="3178810"/>
            </a:xfrm>
            <a:custGeom>
              <a:avLst/>
              <a:gdLst>
                <a:gd name="connsiteX0" fmla="*/ 3178810 w 3178809"/>
                <a:gd name="connsiteY0" fmla="*/ 3178810 h 3178810"/>
                <a:gd name="connsiteX1" fmla="*/ 3178810 w 3178809"/>
                <a:gd name="connsiteY1" fmla="*/ 2100580 h 3178810"/>
                <a:gd name="connsiteX2" fmla="*/ 1078230 w 3178809"/>
                <a:gd name="connsiteY2" fmla="*/ 0 h 3178810"/>
                <a:gd name="connsiteX3" fmla="*/ 0 w 3178809"/>
                <a:gd name="connsiteY3" fmla="*/ 0 h 3178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178809" h="3178810">
                  <a:moveTo>
                    <a:pt x="3178810" y="3178810"/>
                  </a:moveTo>
                  <a:lnTo>
                    <a:pt x="3178810" y="2100580"/>
                  </a:lnTo>
                  <a:lnTo>
                    <a:pt x="10782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34" name="Vrije vorm: vorm 33">
              <a:extLst>
                <a:ext uri="{FF2B5EF4-FFF2-40B4-BE49-F238E27FC236}">
                  <a16:creationId xmlns:a16="http://schemas.microsoft.com/office/drawing/2014/main" id="{42D319C6-35E0-78AE-8884-947AD1BFF3C1}"/>
                </a:ext>
              </a:extLst>
            </p:cNvPr>
            <p:cNvSpPr/>
            <p:nvPr/>
          </p:nvSpPr>
          <p:spPr>
            <a:xfrm>
              <a:off x="7935594" y="0"/>
              <a:ext cx="4256405" cy="4256404"/>
            </a:xfrm>
            <a:custGeom>
              <a:avLst/>
              <a:gdLst>
                <a:gd name="connsiteX0" fmla="*/ 4256406 w 4256405"/>
                <a:gd name="connsiteY0" fmla="*/ 4256405 h 4256404"/>
                <a:gd name="connsiteX1" fmla="*/ 4256406 w 4256405"/>
                <a:gd name="connsiteY1" fmla="*/ 3178175 h 4256404"/>
                <a:gd name="connsiteX2" fmla="*/ 1078230 w 4256405"/>
                <a:gd name="connsiteY2" fmla="*/ 0 h 4256404"/>
                <a:gd name="connsiteX3" fmla="*/ 0 w 4256405"/>
                <a:gd name="connsiteY3" fmla="*/ 0 h 4256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256405" h="4256404">
                  <a:moveTo>
                    <a:pt x="4256406" y="4256405"/>
                  </a:moveTo>
                  <a:lnTo>
                    <a:pt x="4256406" y="3178175"/>
                  </a:lnTo>
                  <a:lnTo>
                    <a:pt x="107823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5" name="Vrije vorm: vorm 34">
              <a:extLst>
                <a:ext uri="{FF2B5EF4-FFF2-40B4-BE49-F238E27FC236}">
                  <a16:creationId xmlns:a16="http://schemas.microsoft.com/office/drawing/2014/main" id="{03AA8081-8B54-DBB6-58C6-D62F36B91DAD}"/>
                </a:ext>
              </a:extLst>
            </p:cNvPr>
            <p:cNvSpPr/>
            <p:nvPr/>
          </p:nvSpPr>
          <p:spPr>
            <a:xfrm>
              <a:off x="6858000" y="0"/>
              <a:ext cx="5334000" cy="5334000"/>
            </a:xfrm>
            <a:custGeom>
              <a:avLst/>
              <a:gdLst>
                <a:gd name="connsiteX0" fmla="*/ 5334000 w 5334000"/>
                <a:gd name="connsiteY0" fmla="*/ 4256405 h 5334000"/>
                <a:gd name="connsiteX1" fmla="*/ 1077595 w 5334000"/>
                <a:gd name="connsiteY1" fmla="*/ 0 h 5334000"/>
                <a:gd name="connsiteX2" fmla="*/ 0 w 5334000"/>
                <a:gd name="connsiteY2" fmla="*/ 0 h 5334000"/>
                <a:gd name="connsiteX3" fmla="*/ 5334000 w 5334000"/>
                <a:gd name="connsiteY3" fmla="*/ 5334000 h 5334000"/>
                <a:gd name="connsiteX4" fmla="*/ 5334000 w 5334000"/>
                <a:gd name="connsiteY4" fmla="*/ 5334000 h 533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34000" h="5334000">
                  <a:moveTo>
                    <a:pt x="5334000" y="4256405"/>
                  </a:moveTo>
                  <a:lnTo>
                    <a:pt x="1077595" y="0"/>
                  </a:lnTo>
                  <a:lnTo>
                    <a:pt x="0" y="0"/>
                  </a:lnTo>
                  <a:lnTo>
                    <a:pt x="5334000" y="5334000"/>
                  </a:lnTo>
                  <a:lnTo>
                    <a:pt x="5334000" y="5334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6" name="Quote">
            <a:extLst>
              <a:ext uri="{FF2B5EF4-FFF2-40B4-BE49-F238E27FC236}">
                <a16:creationId xmlns:a16="http://schemas.microsoft.com/office/drawing/2014/main" id="{F4772D45-B4C6-436F-A0D7-E27058B6A82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46" name="Tijdelijke aanduiding voor datum 45">
            <a:extLst>
              <a:ext uri="{FF2B5EF4-FFF2-40B4-BE49-F238E27FC236}">
                <a16:creationId xmlns:a16="http://schemas.microsoft.com/office/drawing/2014/main" id="{0D6C3A91-50C5-8CC2-B134-5A1B993E1186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C577ED7D-0529-430C-956A-E33A85B372B8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47" name="Tijdelijke aanduiding voor voettekst 46">
            <a:extLst>
              <a:ext uri="{FF2B5EF4-FFF2-40B4-BE49-F238E27FC236}">
                <a16:creationId xmlns:a16="http://schemas.microsoft.com/office/drawing/2014/main" id="{FA1BF497-6E4E-491A-D4BF-59C8D3F3D92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48" name="Tijdelijke aanduiding voor dianummer 47">
            <a:extLst>
              <a:ext uri="{FF2B5EF4-FFF2-40B4-BE49-F238E27FC236}">
                <a16:creationId xmlns:a16="http://schemas.microsoft.com/office/drawing/2014/main" id="{25D4F28F-609F-A7F4-577C-50B2A85E586B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FA88015F-7597-A555-C2ED-AFB6356CDD1B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82CECAB5-E5ED-6FC0-B77B-984C1C3C9E7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97752850-77B2-A249-DB3C-DCA95FF4F472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E36B9849-224A-C554-1936-9A60AF6969B9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2FE5944E-F031-185D-0B60-53E38BDC5EFF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5AB8A56C-5569-E4C4-5CBA-C37C900F880D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3B37844D-23AA-BCEF-739A-0248B20031E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7114CA4F-FEA7-716C-01E5-A19B7DDE59E0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91669398-96BB-DC49-10D4-FD4C4C637C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4335870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Patroon12">
            <a:extLst>
              <a:ext uri="{FF2B5EF4-FFF2-40B4-BE49-F238E27FC236}">
                <a16:creationId xmlns:a16="http://schemas.microsoft.com/office/drawing/2014/main" id="{2D91216D-9B0E-B25E-47BF-CC9967047D46}"/>
              </a:ext>
            </a:extLst>
          </p:cNvPr>
          <p:cNvGrpSpPr/>
          <p:nvPr/>
        </p:nvGrpSpPr>
        <p:grpSpPr>
          <a:xfrm>
            <a:off x="6096000" y="0"/>
            <a:ext cx="6096000" cy="6858000"/>
            <a:chOff x="6096000" y="0"/>
            <a:chExt cx="6096000" cy="6858000"/>
          </a:xfrm>
        </p:grpSpPr>
        <p:sp>
          <p:nvSpPr>
            <p:cNvPr id="23" name="Vrije vorm: vorm 22">
              <a:extLst>
                <a:ext uri="{FF2B5EF4-FFF2-40B4-BE49-F238E27FC236}">
                  <a16:creationId xmlns:a16="http://schemas.microsoft.com/office/drawing/2014/main" id="{0F6351B7-CEF2-3628-0682-AA5832FC9161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6" name="Vrije vorm: vorm 25">
              <a:extLst>
                <a:ext uri="{FF2B5EF4-FFF2-40B4-BE49-F238E27FC236}">
                  <a16:creationId xmlns:a16="http://schemas.microsoft.com/office/drawing/2014/main" id="{382E812D-BB67-512A-39E1-16A35C21DEEF}"/>
                </a:ext>
              </a:extLst>
            </p:cNvPr>
            <p:cNvSpPr/>
            <p:nvPr/>
          </p:nvSpPr>
          <p:spPr>
            <a:xfrm>
              <a:off x="6096000" y="0"/>
              <a:ext cx="6096000" cy="6858000"/>
            </a:xfrm>
            <a:custGeom>
              <a:avLst/>
              <a:gdLst>
                <a:gd name="connsiteX0" fmla="*/ 0 w 6096000"/>
                <a:gd name="connsiteY0" fmla="*/ 0 h 6858000"/>
                <a:gd name="connsiteX1" fmla="*/ 6096000 w 6096000"/>
                <a:gd name="connsiteY1" fmla="*/ 0 h 6858000"/>
                <a:gd name="connsiteX2" fmla="*/ 6096000 w 6096000"/>
                <a:gd name="connsiteY2" fmla="*/ 6858000 h 6858000"/>
                <a:gd name="connsiteX3" fmla="*/ 0 w 6096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0" h="6858000">
                  <a:moveTo>
                    <a:pt x="0" y="0"/>
                  </a:moveTo>
                  <a:lnTo>
                    <a:pt x="6096000" y="0"/>
                  </a:lnTo>
                  <a:lnTo>
                    <a:pt x="6096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7" name="Vrije vorm: vorm 26">
              <a:extLst>
                <a:ext uri="{FF2B5EF4-FFF2-40B4-BE49-F238E27FC236}">
                  <a16:creationId xmlns:a16="http://schemas.microsoft.com/office/drawing/2014/main" id="{55303220-4E6D-D13F-487F-B26C0C7FCC6C}"/>
                </a:ext>
              </a:extLst>
            </p:cNvPr>
            <p:cNvSpPr/>
            <p:nvPr/>
          </p:nvSpPr>
          <p:spPr>
            <a:xfrm>
              <a:off x="6096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8" name="Vrije vorm: vorm 27">
              <a:extLst>
                <a:ext uri="{FF2B5EF4-FFF2-40B4-BE49-F238E27FC236}">
                  <a16:creationId xmlns:a16="http://schemas.microsoft.com/office/drawing/2014/main" id="{AC90F78D-41F0-6082-BD2E-6F523C53B2BF}"/>
                </a:ext>
              </a:extLst>
            </p:cNvPr>
            <p:cNvSpPr/>
            <p:nvPr/>
          </p:nvSpPr>
          <p:spPr>
            <a:xfrm>
              <a:off x="6858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0C20150B-0C19-44EE-7081-4E652D8110C3}"/>
                </a:ext>
              </a:extLst>
            </p:cNvPr>
            <p:cNvSpPr/>
            <p:nvPr/>
          </p:nvSpPr>
          <p:spPr>
            <a:xfrm>
              <a:off x="8382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9FA2027D-A1E0-35F9-8116-1BD73233ACD1}"/>
                </a:ext>
              </a:extLst>
            </p:cNvPr>
            <p:cNvSpPr/>
            <p:nvPr/>
          </p:nvSpPr>
          <p:spPr>
            <a:xfrm>
              <a:off x="9144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5A86BDAB-D89F-AA27-1EF8-7D6D394A9319}"/>
                </a:ext>
              </a:extLst>
            </p:cNvPr>
            <p:cNvSpPr/>
            <p:nvPr/>
          </p:nvSpPr>
          <p:spPr>
            <a:xfrm>
              <a:off x="10668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2" name="Vrije vorm: vorm 31">
              <a:extLst>
                <a:ext uri="{FF2B5EF4-FFF2-40B4-BE49-F238E27FC236}">
                  <a16:creationId xmlns:a16="http://schemas.microsoft.com/office/drawing/2014/main" id="{D2A99074-3578-A3A7-B9D2-064BE79764C6}"/>
                </a:ext>
              </a:extLst>
            </p:cNvPr>
            <p:cNvSpPr/>
            <p:nvPr/>
          </p:nvSpPr>
          <p:spPr>
            <a:xfrm>
              <a:off x="11430000" y="2743200"/>
              <a:ext cx="762000" cy="4114800"/>
            </a:xfrm>
            <a:custGeom>
              <a:avLst/>
              <a:gdLst>
                <a:gd name="connsiteX0" fmla="*/ 0 w 762000"/>
                <a:gd name="connsiteY0" fmla="*/ 0 h 4114800"/>
                <a:gd name="connsiteX1" fmla="*/ 762000 w 762000"/>
                <a:gd name="connsiteY1" fmla="*/ 0 h 4114800"/>
                <a:gd name="connsiteX2" fmla="*/ 762000 w 762000"/>
                <a:gd name="connsiteY2" fmla="*/ 4114800 h 4114800"/>
                <a:gd name="connsiteX3" fmla="*/ 0 w 762000"/>
                <a:gd name="connsiteY3" fmla="*/ 41148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62000" h="4114800">
                  <a:moveTo>
                    <a:pt x="0" y="0"/>
                  </a:moveTo>
                  <a:lnTo>
                    <a:pt x="762000" y="0"/>
                  </a:lnTo>
                  <a:lnTo>
                    <a:pt x="762000" y="4114800"/>
                  </a:lnTo>
                  <a:lnTo>
                    <a:pt x="0" y="41148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3" name="Vrije vorm: vorm 32">
              <a:extLst>
                <a:ext uri="{FF2B5EF4-FFF2-40B4-BE49-F238E27FC236}">
                  <a16:creationId xmlns:a16="http://schemas.microsoft.com/office/drawing/2014/main" id="{B8E06391-002F-827D-410D-0A08C7CEFE29}"/>
                </a:ext>
              </a:extLst>
            </p:cNvPr>
            <p:cNvSpPr/>
            <p:nvPr/>
          </p:nvSpPr>
          <p:spPr>
            <a:xfrm>
              <a:off x="9448800" y="0"/>
              <a:ext cx="2743200" cy="2743200"/>
            </a:xfrm>
            <a:custGeom>
              <a:avLst/>
              <a:gdLst>
                <a:gd name="connsiteX0" fmla="*/ 0 w 2743200"/>
                <a:gd name="connsiteY0" fmla="*/ 0 h 2743200"/>
                <a:gd name="connsiteX1" fmla="*/ 2743200 w 2743200"/>
                <a:gd name="connsiteY1" fmla="*/ 0 h 2743200"/>
                <a:gd name="connsiteX2" fmla="*/ 2743200 w 2743200"/>
                <a:gd name="connsiteY2" fmla="*/ 2743200 h 2743200"/>
                <a:gd name="connsiteX3" fmla="*/ 0 w 2743200"/>
                <a:gd name="connsiteY3" fmla="*/ 2743200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43200" h="2743200">
                  <a:moveTo>
                    <a:pt x="0" y="0"/>
                  </a:moveTo>
                  <a:lnTo>
                    <a:pt x="2743200" y="0"/>
                  </a:lnTo>
                  <a:lnTo>
                    <a:pt x="2743200" y="2743200"/>
                  </a:lnTo>
                  <a:lnTo>
                    <a:pt x="0" y="27432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</p:grp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Naam en achternaam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6" name="Quote">
            <a:extLst>
              <a:ext uri="{FF2B5EF4-FFF2-40B4-BE49-F238E27FC236}">
                <a16:creationId xmlns:a16="http://schemas.microsoft.com/office/drawing/2014/main" id="{3E360189-231B-F7E3-7C92-1C520F57D00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</a:t>
            </a:r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B93103-A5E3-F8DA-9E97-856066D87FD4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76BEA82-490A-4583-B4DD-9A6FCE987A82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7624D8E-D9A4-D60D-31B1-3781B531C51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4613AD-A48E-FDF1-F1A0-A41D46D258B2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14" name="LTO Lint">
            <a:extLst>
              <a:ext uri="{FF2B5EF4-FFF2-40B4-BE49-F238E27FC236}">
                <a16:creationId xmlns:a16="http://schemas.microsoft.com/office/drawing/2014/main" id="{CCA1179E-991B-7B88-D56B-6531431F1690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676CF05D-27A0-5900-F8D6-8002BBC9BDC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6" name="Groep 15">
              <a:extLst>
                <a:ext uri="{FF2B5EF4-FFF2-40B4-BE49-F238E27FC236}">
                  <a16:creationId xmlns:a16="http://schemas.microsoft.com/office/drawing/2014/main" id="{32876E1C-4D4F-5248-BCD7-310862E33099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7" name="Vrije vorm: vorm 16">
                <a:extLst>
                  <a:ext uri="{FF2B5EF4-FFF2-40B4-BE49-F238E27FC236}">
                    <a16:creationId xmlns:a16="http://schemas.microsoft.com/office/drawing/2014/main" id="{F93DD230-3EAA-E1BE-B372-718835C294B0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8" name="Vrije vorm: vorm 17">
                <a:extLst>
                  <a:ext uri="{FF2B5EF4-FFF2-40B4-BE49-F238E27FC236}">
                    <a16:creationId xmlns:a16="http://schemas.microsoft.com/office/drawing/2014/main" id="{CCEF9D47-9999-CA32-814D-15640632ADF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9" name="Vrije vorm: vorm 18">
                <a:extLst>
                  <a:ext uri="{FF2B5EF4-FFF2-40B4-BE49-F238E27FC236}">
                    <a16:creationId xmlns:a16="http://schemas.microsoft.com/office/drawing/2014/main" id="{03F673A8-E889-5D14-AE61-28D28D558DF7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FDDA644C-D078-C6A0-E54B-C6B036558F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3649" y="407341"/>
            <a:ext cx="538105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BFB20E5-4623-93F1-B984-CAB3BC438980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2137FB2D-F0F4-A45B-E30B-94F5B97A6F9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9346157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twe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Patroon13">
            <a:extLst>
              <a:ext uri="{FF2B5EF4-FFF2-40B4-BE49-F238E27FC236}">
                <a16:creationId xmlns:a16="http://schemas.microsoft.com/office/drawing/2014/main" id="{0BBD6494-DDC6-C4B9-C9C7-DB91117CFA8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Vrije vorm: vorm 13">
              <a:extLst>
                <a:ext uri="{FF2B5EF4-FFF2-40B4-BE49-F238E27FC236}">
                  <a16:creationId xmlns:a16="http://schemas.microsoft.com/office/drawing/2014/main" id="{47040485-BD9A-0F42-E4A5-9025F1551363}"/>
                </a:ext>
              </a:extLst>
            </p:cNvPr>
            <p:cNvSpPr/>
            <p:nvPr/>
          </p:nvSpPr>
          <p:spPr>
            <a:xfrm>
              <a:off x="0" y="0"/>
              <a:ext cx="6858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5" name="Vrije vorm: vorm 14">
              <a:extLst>
                <a:ext uri="{FF2B5EF4-FFF2-40B4-BE49-F238E27FC236}">
                  <a16:creationId xmlns:a16="http://schemas.microsoft.com/office/drawing/2014/main" id="{7C9AE5AA-F881-B6DB-EA74-91CE264444A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9" name="Vrije vorm: vorm 18">
              <a:extLst>
                <a:ext uri="{FF2B5EF4-FFF2-40B4-BE49-F238E27FC236}">
                  <a16:creationId xmlns:a16="http://schemas.microsoft.com/office/drawing/2014/main" id="{1171B55D-6365-AD52-FAFE-28E568245C4F}"/>
                </a:ext>
              </a:extLst>
            </p:cNvPr>
            <p:cNvSpPr/>
            <p:nvPr/>
          </p:nvSpPr>
          <p:spPr>
            <a:xfrm>
              <a:off x="0" y="0"/>
              <a:ext cx="6858000" cy="6858000"/>
            </a:xfrm>
            <a:custGeom>
              <a:avLst/>
              <a:gdLst>
                <a:gd name="connsiteX0" fmla="*/ 0 w 6858000"/>
                <a:gd name="connsiteY0" fmla="*/ 5780405 h 6858000"/>
                <a:gd name="connsiteX1" fmla="*/ 0 w 6858000"/>
                <a:gd name="connsiteY1" fmla="*/ 6858000 h 6858000"/>
                <a:gd name="connsiteX2" fmla="*/ 0 w 6858000"/>
                <a:gd name="connsiteY2" fmla="*/ 6858000 h 6858000"/>
                <a:gd name="connsiteX3" fmla="*/ 6858000 w 6858000"/>
                <a:gd name="connsiteY3" fmla="*/ 0 h 6858000"/>
                <a:gd name="connsiteX4" fmla="*/ 6858000 w 6858000"/>
                <a:gd name="connsiteY4" fmla="*/ 0 h 6858000"/>
                <a:gd name="connsiteX5" fmla="*/ 5780405 w 6858000"/>
                <a:gd name="connsiteY5" fmla="*/ 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58000" h="6858000">
                  <a:moveTo>
                    <a:pt x="0" y="5780405"/>
                  </a:moveTo>
                  <a:lnTo>
                    <a:pt x="0" y="6858000"/>
                  </a:lnTo>
                  <a:lnTo>
                    <a:pt x="0" y="6858000"/>
                  </a:lnTo>
                  <a:lnTo>
                    <a:pt x="6858000" y="0"/>
                  </a:lnTo>
                  <a:lnTo>
                    <a:pt x="6858000" y="0"/>
                  </a:lnTo>
                  <a:lnTo>
                    <a:pt x="5780405" y="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0" name="Vrije vorm: vorm 19">
              <a:extLst>
                <a:ext uri="{FF2B5EF4-FFF2-40B4-BE49-F238E27FC236}">
                  <a16:creationId xmlns:a16="http://schemas.microsoft.com/office/drawing/2014/main" id="{DB7615F1-2834-7FD7-7139-A9AA0A581195}"/>
                </a:ext>
              </a:extLst>
            </p:cNvPr>
            <p:cNvSpPr/>
            <p:nvPr/>
          </p:nvSpPr>
          <p:spPr>
            <a:xfrm>
              <a:off x="0" y="0"/>
              <a:ext cx="5780404" cy="5780404"/>
            </a:xfrm>
            <a:custGeom>
              <a:avLst/>
              <a:gdLst>
                <a:gd name="connsiteX0" fmla="*/ 0 w 5780404"/>
                <a:gd name="connsiteY0" fmla="*/ 4702175 h 5780404"/>
                <a:gd name="connsiteX1" fmla="*/ 0 w 5780404"/>
                <a:gd name="connsiteY1" fmla="*/ 5780405 h 5780404"/>
                <a:gd name="connsiteX2" fmla="*/ 5780405 w 5780404"/>
                <a:gd name="connsiteY2" fmla="*/ 0 h 5780404"/>
                <a:gd name="connsiteX3" fmla="*/ 4702175 w 5780404"/>
                <a:gd name="connsiteY3" fmla="*/ 0 h 57804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780404" h="5780404">
                  <a:moveTo>
                    <a:pt x="0" y="4702175"/>
                  </a:moveTo>
                  <a:lnTo>
                    <a:pt x="0" y="5780405"/>
                  </a:lnTo>
                  <a:lnTo>
                    <a:pt x="5780405" y="0"/>
                  </a:lnTo>
                  <a:lnTo>
                    <a:pt x="4702175" y="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1" name="Vrije vorm: vorm 20">
              <a:extLst>
                <a:ext uri="{FF2B5EF4-FFF2-40B4-BE49-F238E27FC236}">
                  <a16:creationId xmlns:a16="http://schemas.microsoft.com/office/drawing/2014/main" id="{6F65E184-A38A-B375-177A-5E3810CD23F1}"/>
                </a:ext>
              </a:extLst>
            </p:cNvPr>
            <p:cNvSpPr/>
            <p:nvPr/>
          </p:nvSpPr>
          <p:spPr>
            <a:xfrm>
              <a:off x="0" y="0"/>
              <a:ext cx="4702809" cy="4702809"/>
            </a:xfrm>
            <a:custGeom>
              <a:avLst/>
              <a:gdLst>
                <a:gd name="connsiteX0" fmla="*/ 0 w 4702809"/>
                <a:gd name="connsiteY0" fmla="*/ 4702810 h 4702809"/>
                <a:gd name="connsiteX1" fmla="*/ 4702810 w 4702809"/>
                <a:gd name="connsiteY1" fmla="*/ 0 h 4702809"/>
                <a:gd name="connsiteX2" fmla="*/ 3625215 w 4702809"/>
                <a:gd name="connsiteY2" fmla="*/ 0 h 4702809"/>
                <a:gd name="connsiteX3" fmla="*/ 0 w 4702809"/>
                <a:gd name="connsiteY3" fmla="*/ 3625215 h 4702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02809" h="4702809">
                  <a:moveTo>
                    <a:pt x="0" y="4702810"/>
                  </a:moveTo>
                  <a:lnTo>
                    <a:pt x="4702810" y="0"/>
                  </a:lnTo>
                  <a:lnTo>
                    <a:pt x="3625215" y="0"/>
                  </a:lnTo>
                  <a:lnTo>
                    <a:pt x="0" y="3625215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22" name="Vrije vorm: vorm 21">
              <a:extLst>
                <a:ext uri="{FF2B5EF4-FFF2-40B4-BE49-F238E27FC236}">
                  <a16:creationId xmlns:a16="http://schemas.microsoft.com/office/drawing/2014/main" id="{28E3560E-3FF6-09F1-0D5F-BB870AA6C9FF}"/>
                </a:ext>
              </a:extLst>
            </p:cNvPr>
            <p:cNvSpPr/>
            <p:nvPr/>
          </p:nvSpPr>
          <p:spPr>
            <a:xfrm>
              <a:off x="0" y="0"/>
              <a:ext cx="2547620" cy="2547620"/>
            </a:xfrm>
            <a:custGeom>
              <a:avLst/>
              <a:gdLst>
                <a:gd name="connsiteX0" fmla="*/ 0 w 2547620"/>
                <a:gd name="connsiteY0" fmla="*/ 2547620 h 2547620"/>
                <a:gd name="connsiteX1" fmla="*/ 2547620 w 2547620"/>
                <a:gd name="connsiteY1" fmla="*/ 0 h 2547620"/>
                <a:gd name="connsiteX2" fmla="*/ 1469390 w 2547620"/>
                <a:gd name="connsiteY2" fmla="*/ 0 h 2547620"/>
                <a:gd name="connsiteX3" fmla="*/ 0 w 2547620"/>
                <a:gd name="connsiteY3" fmla="*/ 1469390 h 25476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47620" h="2547620">
                  <a:moveTo>
                    <a:pt x="0" y="2547620"/>
                  </a:moveTo>
                  <a:lnTo>
                    <a:pt x="2547620" y="0"/>
                  </a:lnTo>
                  <a:lnTo>
                    <a:pt x="1469390" y="0"/>
                  </a:lnTo>
                  <a:lnTo>
                    <a:pt x="0" y="146939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4" name="Vrije vorm: vorm 33">
              <a:extLst>
                <a:ext uri="{FF2B5EF4-FFF2-40B4-BE49-F238E27FC236}">
                  <a16:creationId xmlns:a16="http://schemas.microsoft.com/office/drawing/2014/main" id="{2C2E1FE5-1B8E-AF2F-ECB3-D8CDE3995B93}"/>
                </a:ext>
              </a:extLst>
            </p:cNvPr>
            <p:cNvSpPr/>
            <p:nvPr/>
          </p:nvSpPr>
          <p:spPr>
            <a:xfrm>
              <a:off x="0" y="0"/>
              <a:ext cx="1470025" cy="1470025"/>
            </a:xfrm>
            <a:custGeom>
              <a:avLst/>
              <a:gdLst>
                <a:gd name="connsiteX0" fmla="*/ 0 w 1470025"/>
                <a:gd name="connsiteY0" fmla="*/ 1470025 h 1470025"/>
                <a:gd name="connsiteX1" fmla="*/ 1470025 w 1470025"/>
                <a:gd name="connsiteY1" fmla="*/ 0 h 1470025"/>
                <a:gd name="connsiteX2" fmla="*/ 391795 w 1470025"/>
                <a:gd name="connsiteY2" fmla="*/ 0 h 1470025"/>
                <a:gd name="connsiteX3" fmla="*/ 0 w 1470025"/>
                <a:gd name="connsiteY3" fmla="*/ 391795 h 1470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70025" h="1470025">
                  <a:moveTo>
                    <a:pt x="0" y="1470025"/>
                  </a:moveTo>
                  <a:lnTo>
                    <a:pt x="1470025" y="0"/>
                  </a:lnTo>
                  <a:lnTo>
                    <a:pt x="391795" y="0"/>
                  </a:lnTo>
                  <a:lnTo>
                    <a:pt x="0" y="391795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5" name="Vrije vorm: vorm 34">
              <a:extLst>
                <a:ext uri="{FF2B5EF4-FFF2-40B4-BE49-F238E27FC236}">
                  <a16:creationId xmlns:a16="http://schemas.microsoft.com/office/drawing/2014/main" id="{B67341A5-DA96-0151-4F9F-D143B8C47652}"/>
                </a:ext>
              </a:extLst>
            </p:cNvPr>
            <p:cNvSpPr/>
            <p:nvPr/>
          </p:nvSpPr>
          <p:spPr>
            <a:xfrm>
              <a:off x="0" y="0"/>
              <a:ext cx="392429" cy="392429"/>
            </a:xfrm>
            <a:custGeom>
              <a:avLst/>
              <a:gdLst>
                <a:gd name="connsiteX0" fmla="*/ 392430 w 392429"/>
                <a:gd name="connsiteY0" fmla="*/ 0 h 392429"/>
                <a:gd name="connsiteX1" fmla="*/ 0 w 392429"/>
                <a:gd name="connsiteY1" fmla="*/ 0 h 392429"/>
                <a:gd name="connsiteX2" fmla="*/ 0 w 392429"/>
                <a:gd name="connsiteY2" fmla="*/ 392430 h 3924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92429" h="392429">
                  <a:moveTo>
                    <a:pt x="392430" y="0"/>
                  </a:moveTo>
                  <a:lnTo>
                    <a:pt x="0" y="0"/>
                  </a:lnTo>
                  <a:lnTo>
                    <a:pt x="0" y="39243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4" name="Quote2">
            <a:extLst>
              <a:ext uri="{FF2B5EF4-FFF2-40B4-BE49-F238E27FC236}">
                <a16:creationId xmlns:a16="http://schemas.microsoft.com/office/drawing/2014/main" id="{E0829417-4F1B-9767-1D00-6DDACF2A2CA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15096" y="781051"/>
            <a:ext cx="5065713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25" name="Naam en achternaam2">
            <a:extLst>
              <a:ext uri="{FF2B5EF4-FFF2-40B4-BE49-F238E27FC236}">
                <a16:creationId xmlns:a16="http://schemas.microsoft.com/office/drawing/2014/main" id="{AFF614FB-D15A-01D0-0632-C334AA39D43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42298" y="391042"/>
            <a:ext cx="5065713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38" name="Quote">
            <a:extLst>
              <a:ext uri="{FF2B5EF4-FFF2-40B4-BE49-F238E27FC236}">
                <a16:creationId xmlns:a16="http://schemas.microsoft.com/office/drawing/2014/main" id="{5EAB1083-CC0D-26E4-7BF7-479B696299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2913" y="781051"/>
            <a:ext cx="5411786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39" name="Naam en achternaam">
            <a:extLst>
              <a:ext uri="{FF2B5EF4-FFF2-40B4-BE49-F238E27FC236}">
                <a16:creationId xmlns:a16="http://schemas.microsoft.com/office/drawing/2014/main" id="{7725C625-276F-9CEF-AE66-35499BC3D7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0115" y="391042"/>
            <a:ext cx="5384584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55" name="Tijdelijke aanduiding voor datum 54">
            <a:extLst>
              <a:ext uri="{FF2B5EF4-FFF2-40B4-BE49-F238E27FC236}">
                <a16:creationId xmlns:a16="http://schemas.microsoft.com/office/drawing/2014/main" id="{6B49CB7A-18BC-2471-102F-CAF17F044264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C0D9C0DE-7AC9-4482-8A3A-950531148D0D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56" name="Tijdelijke aanduiding voor voettekst 55">
            <a:extLst>
              <a:ext uri="{FF2B5EF4-FFF2-40B4-BE49-F238E27FC236}">
                <a16:creationId xmlns:a16="http://schemas.microsoft.com/office/drawing/2014/main" id="{091AE4F8-4712-8E8F-780B-30F11BD158A3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57" name="Tijdelijke aanduiding voor dianummer 56">
            <a:extLst>
              <a:ext uri="{FF2B5EF4-FFF2-40B4-BE49-F238E27FC236}">
                <a16:creationId xmlns:a16="http://schemas.microsoft.com/office/drawing/2014/main" id="{AC21B1FF-A4CA-4E76-CBDE-57B031D7F210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8529EA0F-D487-03A1-878D-82E3B9369309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890CF3E7-F6C0-356B-072E-98EBE86BBAE0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FD63594E-A96D-8C90-6AD2-18E1341834D1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6B7CBA23-C292-E723-A268-38A9744E7E89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7" name="Vrije vorm: vorm 6">
                <a:extLst>
                  <a:ext uri="{FF2B5EF4-FFF2-40B4-BE49-F238E27FC236}">
                    <a16:creationId xmlns:a16="http://schemas.microsoft.com/office/drawing/2014/main" id="{07E51F5B-BC00-9D82-CFAE-8E82A524282E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65462595-C5A2-6156-2864-3872EDC300F0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199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s Achtergrondafbeeling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Quote">
            <a:extLst>
              <a:ext uri="{FF2B5EF4-FFF2-40B4-BE49-F238E27FC236}">
                <a16:creationId xmlns:a16="http://schemas.microsoft.com/office/drawing/2014/main" id="{5EAB1083-CC0D-26E4-7BF7-479B6962994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2913" y="781051"/>
            <a:ext cx="5411786" cy="3921758"/>
          </a:xfrm>
        </p:spPr>
        <p:txBody>
          <a:bodyPr/>
          <a:lstStyle>
            <a:lvl1pPr>
              <a:lnSpc>
                <a:spcPct val="93000"/>
              </a:lnSpc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nl-NL" dirty="0"/>
              <a:t>“Quote” over maximaal 5 regels</a:t>
            </a:r>
          </a:p>
        </p:txBody>
      </p:sp>
      <p:sp>
        <p:nvSpPr>
          <p:cNvPr id="39" name="Naam en achternaam">
            <a:extLst>
              <a:ext uri="{FF2B5EF4-FFF2-40B4-BE49-F238E27FC236}">
                <a16:creationId xmlns:a16="http://schemas.microsoft.com/office/drawing/2014/main" id="{7725C625-276F-9CEF-AE66-35499BC3D7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0115" y="391042"/>
            <a:ext cx="5384584" cy="348778"/>
          </a:xfrm>
        </p:spPr>
        <p:txBody>
          <a:bodyPr/>
          <a:lstStyle>
            <a:lvl1pPr>
              <a:defRPr sz="1600" b="0">
                <a:solidFill>
                  <a:schemeClr val="bg1"/>
                </a:solidFill>
                <a:latin typeface="Fira Sans Medium" panose="020B0603050000020004" pitchFamily="34" charset="0"/>
              </a:defRPr>
            </a:lvl1pPr>
          </a:lstStyle>
          <a:p>
            <a:pPr lvl="0"/>
            <a:r>
              <a:rPr lang="nl-NL" dirty="0"/>
              <a:t>Naam en Achternaam</a:t>
            </a:r>
          </a:p>
        </p:txBody>
      </p:sp>
      <p:sp>
        <p:nvSpPr>
          <p:cNvPr id="29" name="Tijdelijke aanduiding voor datum 28">
            <a:extLst>
              <a:ext uri="{FF2B5EF4-FFF2-40B4-BE49-F238E27FC236}">
                <a16:creationId xmlns:a16="http://schemas.microsoft.com/office/drawing/2014/main" id="{81127A22-3CEE-DFC1-18B5-A50417AC9674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550F8A27-95D3-4C1E-8067-401AE1260B5C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30" name="Tijdelijke aanduiding voor voettekst 29">
            <a:extLst>
              <a:ext uri="{FF2B5EF4-FFF2-40B4-BE49-F238E27FC236}">
                <a16:creationId xmlns:a16="http://schemas.microsoft.com/office/drawing/2014/main" id="{56D7E776-CFA6-18AC-2E2C-83B56E10520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31" name="Tijdelijke aanduiding voor dianummer 30">
            <a:extLst>
              <a:ext uri="{FF2B5EF4-FFF2-40B4-BE49-F238E27FC236}">
                <a16:creationId xmlns:a16="http://schemas.microsoft.com/office/drawing/2014/main" id="{349E5292-F77A-55D8-F841-ACA8EAB5D8F5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BAC0FF7C-51EC-5B9B-457F-48B973653832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D181C325-5213-05BA-D13A-41DDBD4E3101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96892481-AB34-AD95-48FF-063470A29BA8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8C964F68-5D5B-4AD5-F1FD-4748BC2D1DBD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6" name="Vrije vorm: vorm 5">
                <a:extLst>
                  <a:ext uri="{FF2B5EF4-FFF2-40B4-BE49-F238E27FC236}">
                    <a16:creationId xmlns:a16="http://schemas.microsoft.com/office/drawing/2014/main" id="{1DC4D78C-F1D7-BFE3-568F-FBB1C8242AB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7" name="Vrije vorm: vorm 6">
                <a:extLst>
                  <a:ext uri="{FF2B5EF4-FFF2-40B4-BE49-F238E27FC236}">
                    <a16:creationId xmlns:a16="http://schemas.microsoft.com/office/drawing/2014/main" id="{78A2542B-38A5-4D3F-153C-46DD9BD197A6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Tekstvak 7">
            <a:extLst>
              <a:ext uri="{FF2B5EF4-FFF2-40B4-BE49-F238E27FC236}">
                <a16:creationId xmlns:a16="http://schemas.microsoft.com/office/drawing/2014/main" id="{4D69CF94-91B7-F7F3-55BD-97C3CBF5626C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</p:spTree>
    <p:extLst>
      <p:ext uri="{BB962C8B-B14F-4D97-AF65-F5344CB8AC3E}">
        <p14:creationId xmlns:p14="http://schemas.microsoft.com/office/powerpoint/2010/main" val="5882933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jdelijke aanduiding voor datum 20">
            <a:extLst>
              <a:ext uri="{FF2B5EF4-FFF2-40B4-BE49-F238E27FC236}">
                <a16:creationId xmlns:a16="http://schemas.microsoft.com/office/drawing/2014/main" id="{BA4ED571-626B-CD37-B551-7590EDA74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02B9-521C-4028-8CAE-9DDB29293369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2" name="Tijdelijke aanduiding voor voettekst 21">
            <a:extLst>
              <a:ext uri="{FF2B5EF4-FFF2-40B4-BE49-F238E27FC236}">
                <a16:creationId xmlns:a16="http://schemas.microsoft.com/office/drawing/2014/main" id="{36EB0701-5C19-2801-3346-A907C423A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43B70D16-752D-CD5E-B440-28E6FA440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8C2019EF-C745-2646-35C0-17CB39779B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114336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grpSp>
        <p:nvGrpSpPr>
          <p:cNvPr id="3" name="LTO Lint">
            <a:extLst>
              <a:ext uri="{FF2B5EF4-FFF2-40B4-BE49-F238E27FC236}">
                <a16:creationId xmlns:a16="http://schemas.microsoft.com/office/drawing/2014/main" id="{8D2829D2-66FA-C400-449B-5A886D54AF61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4" name="Vrije vorm: vorm 3">
              <a:extLst>
                <a:ext uri="{FF2B5EF4-FFF2-40B4-BE49-F238E27FC236}">
                  <a16:creationId xmlns:a16="http://schemas.microsoft.com/office/drawing/2014/main" id="{5DD64CF7-74D0-D5F3-78B3-C96AEC17B963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5" name="Groep 4">
              <a:extLst>
                <a:ext uri="{FF2B5EF4-FFF2-40B4-BE49-F238E27FC236}">
                  <a16:creationId xmlns:a16="http://schemas.microsoft.com/office/drawing/2014/main" id="{8FF09616-A2C4-D7DE-41F7-F18B8A782784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C2CAFE34-4DD0-35A8-60EA-B057EE359533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701CA81C-6413-73B6-602A-1A28385F6C79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C0B1977F-9728-4E61-6153-A58E4B929B8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6" name="Subtitel">
            <a:extLst>
              <a:ext uri="{FF2B5EF4-FFF2-40B4-BE49-F238E27FC236}">
                <a16:creationId xmlns:a16="http://schemas.microsoft.com/office/drawing/2014/main" id="{1626066C-3576-0E64-A1F4-E1AB159C438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60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52891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_2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lak">
            <a:extLst>
              <a:ext uri="{FF2B5EF4-FFF2-40B4-BE49-F238E27FC236}">
                <a16:creationId xmlns:a16="http://schemas.microsoft.com/office/drawing/2014/main" id="{E62DE30B-A6F9-B7EF-EDDB-024A474FEDA0}"/>
              </a:ext>
            </a:extLst>
          </p:cNvPr>
          <p:cNvSpPr/>
          <p:nvPr userDrawn="1"/>
        </p:nvSpPr>
        <p:spPr>
          <a:xfrm>
            <a:off x="7016024" y="0"/>
            <a:ext cx="5175976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33944" y="3824969"/>
            <a:ext cx="4541521" cy="2371996"/>
          </a:xfrm>
        </p:spPr>
        <p:txBody>
          <a:bodyPr wrap="square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over max. 3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59344" y="3387724"/>
            <a:ext cx="4541521" cy="342899"/>
          </a:xfrm>
        </p:spPr>
        <p:txBody>
          <a:bodyPr wrap="none" anchor="b" anchorCtr="0"/>
          <a:lstStyle>
            <a:lvl1pPr marL="0" indent="0" algn="l">
              <a:buNone/>
              <a:defRPr lang="nl-NL" sz="22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16" name="Tijdelijke aanduiding voor datum 15">
            <a:extLst>
              <a:ext uri="{FF2B5EF4-FFF2-40B4-BE49-F238E27FC236}">
                <a16:creationId xmlns:a16="http://schemas.microsoft.com/office/drawing/2014/main" id="{D258F2F9-E59C-34A9-8808-C414D461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459344" y="334469"/>
            <a:ext cx="1741806" cy="365125"/>
          </a:xfrm>
        </p:spPr>
        <p:txBody>
          <a:bodyPr/>
          <a:lstStyle>
            <a:lvl1pPr>
              <a:defRPr sz="2200">
                <a:solidFill>
                  <a:schemeClr val="bg1"/>
                </a:solidFill>
                <a:latin typeface="+mj-lt"/>
              </a:defRPr>
            </a:lvl1pPr>
          </a:lstStyle>
          <a:p>
            <a:fld id="{2061CAE3-8F9E-4B73-9DD4-339EC7E4E2DC}" type="datetime1">
              <a:rPr lang="nl-NL" smtClean="0"/>
              <a:t>5-3-2026</a:t>
            </a:fld>
            <a:endParaRPr lang="nl-NL" dirty="0"/>
          </a:p>
        </p:txBody>
      </p:sp>
      <p:sp>
        <p:nvSpPr>
          <p:cNvPr id="23" name="Tijdelijke aanduiding voor voettekst 22">
            <a:extLst>
              <a:ext uri="{FF2B5EF4-FFF2-40B4-BE49-F238E27FC236}">
                <a16:creationId xmlns:a16="http://schemas.microsoft.com/office/drawing/2014/main" id="{E5A5B822-9A2B-A844-F07A-35935371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459344" y="648335"/>
            <a:ext cx="4114800" cy="365125"/>
          </a:xfrm>
        </p:spPr>
        <p:txBody>
          <a:bodyPr anchor="t"/>
          <a:lstStyle>
            <a:lvl1pPr>
              <a:defRPr sz="22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nl-NL" dirty="0"/>
              <a:t>Presentatie naam via Invoegen kop/voettekst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EB828FB8-C183-5D27-C71C-05824CD01468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  <p:sp>
        <p:nvSpPr>
          <p:cNvPr id="5" name="Tekstvak 4" hidden="1">
            <a:extLst>
              <a:ext uri="{FF2B5EF4-FFF2-40B4-BE49-F238E27FC236}">
                <a16:creationId xmlns:a16="http://schemas.microsoft.com/office/drawing/2014/main" id="{D26FEA80-AF38-E010-CD1E-3DF0DD93BE32}"/>
              </a:ext>
            </a:extLst>
          </p:cNvPr>
          <p:cNvSpPr txBox="1"/>
          <p:nvPr userDrawn="1"/>
        </p:nvSpPr>
        <p:spPr>
          <a:xfrm>
            <a:off x="-6495936" y="5583555"/>
            <a:ext cx="6385560" cy="12268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Positioneer een afbeelding met ‘verschuiving’:</a:t>
            </a:r>
            <a:b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nl-NL" sz="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Afbeelding naar rechts verschuiven: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zet een positief % bij ‘verschuiving links’ (= verschuiving van linkerkant naar rechts)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en een even groot negatief % bij  ‘verschuiving rechts’ (=rechterkant)</a:t>
            </a:r>
            <a:r>
              <a:rPr lang="nl-NL" sz="800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(bijv. 30% ; -30%).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Voor afbeeldingverschuiving naar links</a:t>
            </a: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net andersom: 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zet een negatief % bij ‘verschuiving links’ (= verschuiving van linkerkant naar links)</a:t>
            </a: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 een even groot positief % bij ‘verschuiving rechts’ (bijv. -15% ; 15%).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l-NL" sz="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8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Idem bij verschuiving onder/boven. </a:t>
            </a:r>
          </a:p>
        </p:txBody>
      </p:sp>
    </p:spTree>
    <p:extLst>
      <p:ext uri="{BB962C8B-B14F-4D97-AF65-F5344CB8AC3E}">
        <p14:creationId xmlns:p14="http://schemas.microsoft.com/office/powerpoint/2010/main" val="32788937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_3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14744" y="3824969"/>
            <a:ext cx="4541521" cy="2371996"/>
          </a:xfrm>
        </p:spPr>
        <p:txBody>
          <a:bodyPr wrap="square" anchor="t" anchorCtr="0"/>
          <a:lstStyle>
            <a:lvl1pPr algn="l">
              <a:defRPr sz="57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 max. 3 regels</a:t>
            </a:r>
          </a:p>
        </p:txBody>
      </p:sp>
      <p:sp>
        <p:nvSpPr>
          <p:cNvPr id="3" name="Onder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240144" y="3387724"/>
            <a:ext cx="4541521" cy="342899"/>
          </a:xfrm>
        </p:spPr>
        <p:txBody>
          <a:bodyPr wrap="none" anchor="b" anchorCtr="0"/>
          <a:lstStyle>
            <a:lvl1pPr marL="0" indent="0" algn="l">
              <a:buNone/>
              <a:defRPr lang="nl-NL" sz="22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max. 1 regel</a:t>
            </a:r>
          </a:p>
        </p:txBody>
      </p:sp>
      <p:grpSp>
        <p:nvGrpSpPr>
          <p:cNvPr id="17" name="LTO">
            <a:extLst>
              <a:ext uri="{FF2B5EF4-FFF2-40B4-BE49-F238E27FC236}">
                <a16:creationId xmlns:a16="http://schemas.microsoft.com/office/drawing/2014/main" id="{0168B309-3746-B5F6-54FF-FC8EFC070B26}"/>
              </a:ext>
            </a:extLst>
          </p:cNvPr>
          <p:cNvGrpSpPr/>
          <p:nvPr/>
        </p:nvGrpSpPr>
        <p:grpSpPr>
          <a:xfrm>
            <a:off x="6096000" y="2447122"/>
            <a:ext cx="6088449" cy="608578"/>
            <a:chOff x="5689478" y="2596918"/>
            <a:chExt cx="6479857" cy="647700"/>
          </a:xfrm>
        </p:grpSpPr>
        <p:sp>
          <p:nvSpPr>
            <p:cNvPr id="18" name="Vrije vorm: vorm 17">
              <a:extLst>
                <a:ext uri="{FF2B5EF4-FFF2-40B4-BE49-F238E27FC236}">
                  <a16:creationId xmlns:a16="http://schemas.microsoft.com/office/drawing/2014/main" id="{2A4D2CB3-A5D8-A631-899B-3ED90905AB19}"/>
                </a:ext>
              </a:extLst>
            </p:cNvPr>
            <p:cNvSpPr/>
            <p:nvPr/>
          </p:nvSpPr>
          <p:spPr>
            <a:xfrm>
              <a:off x="5689478" y="2596918"/>
              <a:ext cx="6479857" cy="647700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rgbClr val="3C048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grpSp>
          <p:nvGrpSpPr>
            <p:cNvPr id="19" name="Graphic 15">
              <a:extLst>
                <a:ext uri="{FF2B5EF4-FFF2-40B4-BE49-F238E27FC236}">
                  <a16:creationId xmlns:a16="http://schemas.microsoft.com/office/drawing/2014/main" id="{6DE2F7D9-98DB-35C0-B6D1-A174F192207D}"/>
                </a:ext>
              </a:extLst>
            </p:cNvPr>
            <p:cNvGrpSpPr/>
            <p:nvPr/>
          </p:nvGrpSpPr>
          <p:grpSpPr>
            <a:xfrm>
              <a:off x="5834258" y="2695031"/>
              <a:ext cx="1054417" cy="453389"/>
              <a:chOff x="5834258" y="2695031"/>
              <a:chExt cx="1054417" cy="453389"/>
            </a:xfrm>
            <a:solidFill>
              <a:srgbClr val="FFFFFF"/>
            </a:solidFill>
          </p:grpSpPr>
          <p:sp>
            <p:nvSpPr>
              <p:cNvPr id="20" name="Vrije vorm: vorm 19">
                <a:extLst>
                  <a:ext uri="{FF2B5EF4-FFF2-40B4-BE49-F238E27FC236}">
                    <a16:creationId xmlns:a16="http://schemas.microsoft.com/office/drawing/2014/main" id="{7D8B0801-B557-51CF-925C-E37DED29C554}"/>
                  </a:ext>
                </a:extLst>
              </p:cNvPr>
              <p:cNvSpPr/>
              <p:nvPr/>
            </p:nvSpPr>
            <p:spPr>
              <a:xfrm>
                <a:off x="6081908" y="2703603"/>
                <a:ext cx="339089" cy="433387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1" name="Vrije vorm: vorm 20">
                <a:extLst>
                  <a:ext uri="{FF2B5EF4-FFF2-40B4-BE49-F238E27FC236}">
                    <a16:creationId xmlns:a16="http://schemas.microsoft.com/office/drawing/2014/main" id="{6D9710ED-19F8-8FB5-9A1F-190C603C6D0A}"/>
                  </a:ext>
                </a:extLst>
              </p:cNvPr>
              <p:cNvSpPr/>
              <p:nvPr/>
            </p:nvSpPr>
            <p:spPr>
              <a:xfrm>
                <a:off x="6435285" y="2695031"/>
                <a:ext cx="453389" cy="453389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22" name="Vrije vorm: vorm 21">
                <a:extLst>
                  <a:ext uri="{FF2B5EF4-FFF2-40B4-BE49-F238E27FC236}">
                    <a16:creationId xmlns:a16="http://schemas.microsoft.com/office/drawing/2014/main" id="{388BB07B-9394-7A66-679F-1EE911980D7B}"/>
                  </a:ext>
                </a:extLst>
              </p:cNvPr>
              <p:cNvSpPr/>
              <p:nvPr/>
            </p:nvSpPr>
            <p:spPr>
              <a:xfrm>
                <a:off x="5834258" y="2703603"/>
                <a:ext cx="273367" cy="433387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16" name="Tijdelijke aanduiding voor datum 15">
            <a:extLst>
              <a:ext uri="{FF2B5EF4-FFF2-40B4-BE49-F238E27FC236}">
                <a16:creationId xmlns:a16="http://schemas.microsoft.com/office/drawing/2014/main" id="{D258F2F9-E59C-34A9-8808-C414D4619F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59193" y="334469"/>
            <a:ext cx="2419713" cy="365125"/>
          </a:xfrm>
        </p:spPr>
        <p:txBody>
          <a:bodyPr/>
          <a:lstStyle>
            <a:lvl1pPr>
              <a:defRPr sz="2200">
                <a:solidFill>
                  <a:schemeClr val="tx2"/>
                </a:solidFill>
                <a:latin typeface="+mj-lt"/>
              </a:defRPr>
            </a:lvl1pPr>
          </a:lstStyle>
          <a:p>
            <a:fld id="{62A11DB1-717D-4791-B23B-986A7F50F4CC}" type="datetime1">
              <a:rPr lang="nl-NL" smtClean="0"/>
              <a:t>5-3-2026</a:t>
            </a:fld>
            <a:endParaRPr lang="nl-NL" dirty="0"/>
          </a:p>
        </p:txBody>
      </p:sp>
      <p:sp>
        <p:nvSpPr>
          <p:cNvPr id="23" name="Tijdelijke aanduiding voor voettekst 22">
            <a:extLst>
              <a:ext uri="{FF2B5EF4-FFF2-40B4-BE49-F238E27FC236}">
                <a16:creationId xmlns:a16="http://schemas.microsoft.com/office/drawing/2014/main" id="{E5A5B822-9A2B-A844-F07A-359353717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59193" y="648335"/>
            <a:ext cx="5716271" cy="365125"/>
          </a:xfrm>
        </p:spPr>
        <p:txBody>
          <a:bodyPr anchor="t"/>
          <a:lstStyle>
            <a:lvl1pPr>
              <a:defRPr sz="220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nl-NL" dirty="0"/>
              <a:t>Presentatie naam via Invoegen kop/voettekst</a:t>
            </a: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C73F268A-BA63-7014-9A69-B3A2ED2AA707}"/>
              </a:ext>
            </a:extLst>
          </p:cNvPr>
          <p:cNvSpPr txBox="1"/>
          <p:nvPr userDrawn="1"/>
        </p:nvSpPr>
        <p:spPr>
          <a:xfrm>
            <a:off x="-1867844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</p:spTree>
    <p:extLst>
      <p:ext uri="{BB962C8B-B14F-4D97-AF65-F5344CB8AC3E}">
        <p14:creationId xmlns:p14="http://schemas.microsoft.com/office/powerpoint/2010/main" val="582635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Hoofdstuk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Patroon5">
            <a:extLst>
              <a:ext uri="{FF2B5EF4-FFF2-40B4-BE49-F238E27FC236}">
                <a16:creationId xmlns:a16="http://schemas.microsoft.com/office/drawing/2014/main" id="{64EC2235-7A3A-1758-F408-8222923E7648}"/>
              </a:ext>
            </a:extLst>
          </p:cNvPr>
          <p:cNvGrpSpPr/>
          <p:nvPr userDrawn="1"/>
        </p:nvGrpSpPr>
        <p:grpSpPr>
          <a:xfrm>
            <a:off x="0" y="0"/>
            <a:ext cx="12192000" cy="6858633"/>
            <a:chOff x="0" y="0"/>
            <a:chExt cx="12192000" cy="6858633"/>
          </a:xfrm>
        </p:grpSpPr>
        <p:sp>
          <p:nvSpPr>
            <p:cNvPr id="29" name="Vrije vorm: vorm 28">
              <a:extLst>
                <a:ext uri="{FF2B5EF4-FFF2-40B4-BE49-F238E27FC236}">
                  <a16:creationId xmlns:a16="http://schemas.microsoft.com/office/drawing/2014/main" id="{4BF6B3BB-B027-8490-D3E5-DBAA32099D2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0" name="Vrije vorm: vorm 29">
              <a:extLst>
                <a:ext uri="{FF2B5EF4-FFF2-40B4-BE49-F238E27FC236}">
                  <a16:creationId xmlns:a16="http://schemas.microsoft.com/office/drawing/2014/main" id="{317A5A18-D4AB-1A15-7F9D-7463200B64D2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31" name="Vrije vorm: vorm 30">
              <a:extLst>
                <a:ext uri="{FF2B5EF4-FFF2-40B4-BE49-F238E27FC236}">
                  <a16:creationId xmlns:a16="http://schemas.microsoft.com/office/drawing/2014/main" id="{9F0FF4F3-1B9B-68A8-74F9-E7D752BE9745}"/>
                </a:ext>
              </a:extLst>
            </p:cNvPr>
            <p:cNvSpPr/>
            <p:nvPr/>
          </p:nvSpPr>
          <p:spPr>
            <a:xfrm>
              <a:off x="6553200" y="1219200"/>
              <a:ext cx="5638800" cy="5638800"/>
            </a:xfrm>
            <a:custGeom>
              <a:avLst/>
              <a:gdLst>
                <a:gd name="connsiteX0" fmla="*/ 5638800 w 5638800"/>
                <a:gd name="connsiteY0" fmla="*/ 36830 h 5638800"/>
                <a:gd name="connsiteX1" fmla="*/ 5029200 w 5638800"/>
                <a:gd name="connsiteY1" fmla="*/ 0 h 5638800"/>
                <a:gd name="connsiteX2" fmla="*/ 0 w 5638800"/>
                <a:gd name="connsiteY2" fmla="*/ 5029200 h 5638800"/>
                <a:gd name="connsiteX3" fmla="*/ 36830 w 5638800"/>
                <a:gd name="connsiteY3" fmla="*/ 5638800 h 5638800"/>
                <a:gd name="connsiteX4" fmla="*/ 5638800 w 5638800"/>
                <a:gd name="connsiteY4" fmla="*/ 5638800 h 5638800"/>
                <a:gd name="connsiteX5" fmla="*/ 5638800 w 5638800"/>
                <a:gd name="connsiteY5" fmla="*/ 36830 h 563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638800" h="5638800">
                  <a:moveTo>
                    <a:pt x="5638800" y="36830"/>
                  </a:moveTo>
                  <a:cubicBezTo>
                    <a:pt x="5438775" y="12700"/>
                    <a:pt x="5235575" y="0"/>
                    <a:pt x="5029200" y="0"/>
                  </a:cubicBezTo>
                  <a:cubicBezTo>
                    <a:pt x="2251710" y="0"/>
                    <a:pt x="0" y="2251710"/>
                    <a:pt x="0" y="5029200"/>
                  </a:cubicBezTo>
                  <a:cubicBezTo>
                    <a:pt x="0" y="5235575"/>
                    <a:pt x="12700" y="5438775"/>
                    <a:pt x="36830" y="5638800"/>
                  </a:cubicBezTo>
                  <a:lnTo>
                    <a:pt x="5638800" y="5638800"/>
                  </a:lnTo>
                  <a:lnTo>
                    <a:pt x="5638800" y="3683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64" name="Vrije vorm: vorm 63">
              <a:extLst>
                <a:ext uri="{FF2B5EF4-FFF2-40B4-BE49-F238E27FC236}">
                  <a16:creationId xmlns:a16="http://schemas.microsoft.com/office/drawing/2014/main" id="{0C013873-B25A-37CD-F136-6472E92B4533}"/>
                </a:ext>
              </a:extLst>
            </p:cNvPr>
            <p:cNvSpPr/>
            <p:nvPr/>
          </p:nvSpPr>
          <p:spPr>
            <a:xfrm>
              <a:off x="7924800" y="2590800"/>
              <a:ext cx="4267200" cy="4267200"/>
            </a:xfrm>
            <a:custGeom>
              <a:avLst/>
              <a:gdLst>
                <a:gd name="connsiteX0" fmla="*/ 4267200 w 4267200"/>
                <a:gd name="connsiteY0" fmla="*/ 50800 h 4267200"/>
                <a:gd name="connsiteX1" fmla="*/ 3657600 w 4267200"/>
                <a:gd name="connsiteY1" fmla="*/ 0 h 4267200"/>
                <a:gd name="connsiteX2" fmla="*/ 0 w 4267200"/>
                <a:gd name="connsiteY2" fmla="*/ 3657600 h 4267200"/>
                <a:gd name="connsiteX3" fmla="*/ 50800 w 4267200"/>
                <a:gd name="connsiteY3" fmla="*/ 4267200 h 4267200"/>
                <a:gd name="connsiteX4" fmla="*/ 4267200 w 4267200"/>
                <a:gd name="connsiteY4" fmla="*/ 4267200 h 4267200"/>
                <a:gd name="connsiteX5" fmla="*/ 4267200 w 4267200"/>
                <a:gd name="connsiteY5" fmla="*/ 50800 h 426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267200" h="4267200">
                  <a:moveTo>
                    <a:pt x="4267200" y="50800"/>
                  </a:moveTo>
                  <a:cubicBezTo>
                    <a:pt x="4069080" y="17780"/>
                    <a:pt x="3865245" y="0"/>
                    <a:pt x="3657600" y="0"/>
                  </a:cubicBezTo>
                  <a:cubicBezTo>
                    <a:pt x="1637665" y="0"/>
                    <a:pt x="0" y="1637665"/>
                    <a:pt x="0" y="3657600"/>
                  </a:cubicBezTo>
                  <a:cubicBezTo>
                    <a:pt x="0" y="3865245"/>
                    <a:pt x="17145" y="4069080"/>
                    <a:pt x="50800" y="4267200"/>
                  </a:cubicBezTo>
                  <a:lnTo>
                    <a:pt x="4267200" y="4267200"/>
                  </a:lnTo>
                  <a:lnTo>
                    <a:pt x="4267200" y="50800"/>
                  </a:lnTo>
                  <a:close/>
                </a:path>
              </a:pathLst>
            </a:custGeom>
            <a:solidFill>
              <a:srgbClr val="2A919E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5" name="Vrije vorm: vorm 64">
              <a:extLst>
                <a:ext uri="{FF2B5EF4-FFF2-40B4-BE49-F238E27FC236}">
                  <a16:creationId xmlns:a16="http://schemas.microsoft.com/office/drawing/2014/main" id="{90B91D25-0809-D302-FC20-2CB67C23A217}"/>
                </a:ext>
              </a:extLst>
            </p:cNvPr>
            <p:cNvSpPr/>
            <p:nvPr/>
          </p:nvSpPr>
          <p:spPr>
            <a:xfrm>
              <a:off x="9296400" y="3962400"/>
              <a:ext cx="2895600" cy="2895600"/>
            </a:xfrm>
            <a:custGeom>
              <a:avLst/>
              <a:gdLst>
                <a:gd name="connsiteX0" fmla="*/ 2895600 w 2895600"/>
                <a:gd name="connsiteY0" fmla="*/ 81915 h 2895600"/>
                <a:gd name="connsiteX1" fmla="*/ 2286000 w 2895600"/>
                <a:gd name="connsiteY1" fmla="*/ 0 h 2895600"/>
                <a:gd name="connsiteX2" fmla="*/ 0 w 2895600"/>
                <a:gd name="connsiteY2" fmla="*/ 2286000 h 2895600"/>
                <a:gd name="connsiteX3" fmla="*/ 81915 w 2895600"/>
                <a:gd name="connsiteY3" fmla="*/ 2895600 h 2895600"/>
                <a:gd name="connsiteX4" fmla="*/ 2895600 w 2895600"/>
                <a:gd name="connsiteY4" fmla="*/ 2895600 h 2895600"/>
                <a:gd name="connsiteX5" fmla="*/ 2895600 w 2895600"/>
                <a:gd name="connsiteY5" fmla="*/ 81915 h 289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95600" h="2895600">
                  <a:moveTo>
                    <a:pt x="2895600" y="81915"/>
                  </a:moveTo>
                  <a:cubicBezTo>
                    <a:pt x="2701290" y="28575"/>
                    <a:pt x="2496820" y="0"/>
                    <a:pt x="2286000" y="0"/>
                  </a:cubicBezTo>
                  <a:cubicBezTo>
                    <a:pt x="1023620" y="0"/>
                    <a:pt x="0" y="1023620"/>
                    <a:pt x="0" y="2286000"/>
                  </a:cubicBezTo>
                  <a:cubicBezTo>
                    <a:pt x="0" y="2496820"/>
                    <a:pt x="28575" y="2701290"/>
                    <a:pt x="81915" y="2895600"/>
                  </a:cubicBezTo>
                  <a:lnTo>
                    <a:pt x="2895600" y="2895600"/>
                  </a:lnTo>
                  <a:lnTo>
                    <a:pt x="2895600" y="81915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6" name="Vrije vorm: vorm 65">
              <a:extLst>
                <a:ext uri="{FF2B5EF4-FFF2-40B4-BE49-F238E27FC236}">
                  <a16:creationId xmlns:a16="http://schemas.microsoft.com/office/drawing/2014/main" id="{208CBE5B-CC50-71A5-A4F1-7FA42EEEFD20}"/>
                </a:ext>
              </a:extLst>
            </p:cNvPr>
            <p:cNvSpPr/>
            <p:nvPr/>
          </p:nvSpPr>
          <p:spPr>
            <a:xfrm>
              <a:off x="10664190" y="5332729"/>
              <a:ext cx="1527809" cy="1525904"/>
            </a:xfrm>
            <a:custGeom>
              <a:avLst/>
              <a:gdLst>
                <a:gd name="connsiteX0" fmla="*/ 1527810 w 1527809"/>
                <a:gd name="connsiteY0" fmla="*/ 236220 h 1525904"/>
                <a:gd name="connsiteX1" fmla="*/ 914400 w 1527809"/>
                <a:gd name="connsiteY1" fmla="*/ 0 h 1525904"/>
                <a:gd name="connsiteX2" fmla="*/ 0 w 1527809"/>
                <a:gd name="connsiteY2" fmla="*/ 914400 h 1525904"/>
                <a:gd name="connsiteX3" fmla="*/ 234315 w 1527809"/>
                <a:gd name="connsiteY3" fmla="*/ 1525905 h 1525904"/>
                <a:gd name="connsiteX4" fmla="*/ 1527810 w 1527809"/>
                <a:gd name="connsiteY4" fmla="*/ 1525905 h 1525904"/>
                <a:gd name="connsiteX5" fmla="*/ 1527810 w 1527809"/>
                <a:gd name="connsiteY5" fmla="*/ 236220 h 152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27809" h="1525904">
                  <a:moveTo>
                    <a:pt x="1527810" y="236220"/>
                  </a:moveTo>
                  <a:cubicBezTo>
                    <a:pt x="1365885" y="89535"/>
                    <a:pt x="1150620" y="0"/>
                    <a:pt x="914400" y="0"/>
                  </a:cubicBezTo>
                  <a:cubicBezTo>
                    <a:pt x="409575" y="0"/>
                    <a:pt x="0" y="409575"/>
                    <a:pt x="0" y="914400"/>
                  </a:cubicBezTo>
                  <a:cubicBezTo>
                    <a:pt x="0" y="1149350"/>
                    <a:pt x="88900" y="1363980"/>
                    <a:pt x="234315" y="1525905"/>
                  </a:cubicBezTo>
                  <a:lnTo>
                    <a:pt x="1527810" y="1525905"/>
                  </a:lnTo>
                  <a:lnTo>
                    <a:pt x="1527810" y="23622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2" name="Titel">
            <a:extLst>
              <a:ext uri="{FF2B5EF4-FFF2-40B4-BE49-F238E27FC236}">
                <a16:creationId xmlns:a16="http://schemas.microsoft.com/office/drawing/2014/main" id="{11931D91-3619-0DDA-7D01-67A5AA52589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3" name="Subtitel">
            <a:extLst>
              <a:ext uri="{FF2B5EF4-FFF2-40B4-BE49-F238E27FC236}">
                <a16:creationId xmlns:a16="http://schemas.microsoft.com/office/drawing/2014/main" id="{AFA8251A-6137-916C-4CFC-2C601599A67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6" name="LTO Lint">
            <a:extLst>
              <a:ext uri="{FF2B5EF4-FFF2-40B4-BE49-F238E27FC236}">
                <a16:creationId xmlns:a16="http://schemas.microsoft.com/office/drawing/2014/main" id="{19B90927-C076-2121-64F6-B4572B41A6A8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7" name="Vrije vorm: vorm 6">
              <a:extLst>
                <a:ext uri="{FF2B5EF4-FFF2-40B4-BE49-F238E27FC236}">
                  <a16:creationId xmlns:a16="http://schemas.microsoft.com/office/drawing/2014/main" id="{7E0593CC-371D-70BD-5466-F8194C9DEC68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8" name="Groep 7">
              <a:extLst>
                <a:ext uri="{FF2B5EF4-FFF2-40B4-BE49-F238E27FC236}">
                  <a16:creationId xmlns:a16="http://schemas.microsoft.com/office/drawing/2014/main" id="{FEFAEDD7-8BC8-4724-86FA-C3F4DBE841A0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9" name="Vrije vorm: vorm 8">
                <a:extLst>
                  <a:ext uri="{FF2B5EF4-FFF2-40B4-BE49-F238E27FC236}">
                    <a16:creationId xmlns:a16="http://schemas.microsoft.com/office/drawing/2014/main" id="{E0ADCDFC-F35C-2AE3-D69D-80316CE459F6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0" name="Vrije vorm: vorm 9">
                <a:extLst>
                  <a:ext uri="{FF2B5EF4-FFF2-40B4-BE49-F238E27FC236}">
                    <a16:creationId xmlns:a16="http://schemas.microsoft.com/office/drawing/2014/main" id="{46FE3BAA-38C7-CCC7-4E7C-D92550F4B3A5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1" name="Vrije vorm: vorm 10">
                <a:extLst>
                  <a:ext uri="{FF2B5EF4-FFF2-40B4-BE49-F238E27FC236}">
                    <a16:creationId xmlns:a16="http://schemas.microsoft.com/office/drawing/2014/main" id="{A81A8C6A-50C3-6311-AE31-2E71242F07D2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3683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Patroon5">
            <a:extLst>
              <a:ext uri="{FF2B5EF4-FFF2-40B4-BE49-F238E27FC236}">
                <a16:creationId xmlns:a16="http://schemas.microsoft.com/office/drawing/2014/main" id="{B3813646-E4AD-6BDE-7F3C-DC46A0C6B81E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3" name="Vrije vorm: vorm 112">
              <a:extLst>
                <a:ext uri="{FF2B5EF4-FFF2-40B4-BE49-F238E27FC236}">
                  <a16:creationId xmlns:a16="http://schemas.microsoft.com/office/drawing/2014/main" id="{575B5C64-25B8-8AF2-C69D-8664BC17727E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14" name="Vrije vorm: vorm 113">
              <a:extLst>
                <a:ext uri="{FF2B5EF4-FFF2-40B4-BE49-F238E27FC236}">
                  <a16:creationId xmlns:a16="http://schemas.microsoft.com/office/drawing/2014/main" id="{20A6F46F-CCCA-53B8-4883-DAEFB852C0E0}"/>
                </a:ext>
              </a:extLst>
            </p:cNvPr>
            <p:cNvSpPr/>
            <p:nvPr/>
          </p:nvSpPr>
          <p:spPr>
            <a:xfrm>
              <a:off x="5334000" y="0"/>
              <a:ext cx="6858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5" name="Vrije vorm: vorm 114">
              <a:extLst>
                <a:ext uri="{FF2B5EF4-FFF2-40B4-BE49-F238E27FC236}">
                  <a16:creationId xmlns:a16="http://schemas.microsoft.com/office/drawing/2014/main" id="{68B3F8DC-FCC5-B571-B90F-898CD5475E4C}"/>
                </a:ext>
              </a:extLst>
            </p:cNvPr>
            <p:cNvSpPr/>
            <p:nvPr/>
          </p:nvSpPr>
          <p:spPr>
            <a:xfrm>
              <a:off x="2590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6" name="Vrije vorm: vorm 115">
              <a:extLst>
                <a:ext uri="{FF2B5EF4-FFF2-40B4-BE49-F238E27FC236}">
                  <a16:creationId xmlns:a16="http://schemas.microsoft.com/office/drawing/2014/main" id="{6C308000-1EAF-5E04-15C7-7361DD7BED03}"/>
                </a:ext>
              </a:extLst>
            </p:cNvPr>
            <p:cNvSpPr/>
            <p:nvPr/>
          </p:nvSpPr>
          <p:spPr>
            <a:xfrm>
              <a:off x="0" y="0"/>
              <a:ext cx="1219200" cy="1371600"/>
            </a:xfrm>
            <a:custGeom>
              <a:avLst/>
              <a:gdLst>
                <a:gd name="connsiteX0" fmla="*/ 0 w 1219200"/>
                <a:gd name="connsiteY0" fmla="*/ 0 h 1371600"/>
                <a:gd name="connsiteX1" fmla="*/ 1219200 w 1219200"/>
                <a:gd name="connsiteY1" fmla="*/ 0 h 1371600"/>
                <a:gd name="connsiteX2" fmla="*/ 1219200 w 1219200"/>
                <a:gd name="connsiteY2" fmla="*/ 1371600 h 1371600"/>
                <a:gd name="connsiteX3" fmla="*/ 0 w 12192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1371600">
                  <a:moveTo>
                    <a:pt x="0" y="0"/>
                  </a:moveTo>
                  <a:lnTo>
                    <a:pt x="1219200" y="0"/>
                  </a:lnTo>
                  <a:lnTo>
                    <a:pt x="12192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7" name="Vrije vorm: vorm 116">
              <a:extLst>
                <a:ext uri="{FF2B5EF4-FFF2-40B4-BE49-F238E27FC236}">
                  <a16:creationId xmlns:a16="http://schemas.microsoft.com/office/drawing/2014/main" id="{D3B09041-EEE9-3314-DA1C-F7331027D69F}"/>
                </a:ext>
              </a:extLst>
            </p:cNvPr>
            <p:cNvSpPr/>
            <p:nvPr/>
          </p:nvSpPr>
          <p:spPr>
            <a:xfrm>
              <a:off x="3962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8" name="Vrije vorm: vorm 117">
              <a:extLst>
                <a:ext uri="{FF2B5EF4-FFF2-40B4-BE49-F238E27FC236}">
                  <a16:creationId xmlns:a16="http://schemas.microsoft.com/office/drawing/2014/main" id="{D3BA61D2-7ABA-E586-3C00-FA3FFEB15977}"/>
                </a:ext>
              </a:extLst>
            </p:cNvPr>
            <p:cNvSpPr/>
            <p:nvPr/>
          </p:nvSpPr>
          <p:spPr>
            <a:xfrm>
              <a:off x="1219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19" name="Vrije vorm: vorm 118">
              <a:extLst>
                <a:ext uri="{FF2B5EF4-FFF2-40B4-BE49-F238E27FC236}">
                  <a16:creationId xmlns:a16="http://schemas.microsoft.com/office/drawing/2014/main" id="{E3EE0B27-DFCC-2E17-E5FC-E0CA812BB26F}"/>
                </a:ext>
              </a:extLst>
            </p:cNvPr>
            <p:cNvSpPr/>
            <p:nvPr/>
          </p:nvSpPr>
          <p:spPr>
            <a:xfrm>
              <a:off x="0" y="2743200"/>
              <a:ext cx="1219200" cy="1371600"/>
            </a:xfrm>
            <a:custGeom>
              <a:avLst/>
              <a:gdLst>
                <a:gd name="connsiteX0" fmla="*/ 0 w 1219200"/>
                <a:gd name="connsiteY0" fmla="*/ 0 h 1371600"/>
                <a:gd name="connsiteX1" fmla="*/ 1219200 w 1219200"/>
                <a:gd name="connsiteY1" fmla="*/ 0 h 1371600"/>
                <a:gd name="connsiteX2" fmla="*/ 1219200 w 1219200"/>
                <a:gd name="connsiteY2" fmla="*/ 1371600 h 1371600"/>
                <a:gd name="connsiteX3" fmla="*/ 0 w 12192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1371600">
                  <a:moveTo>
                    <a:pt x="0" y="0"/>
                  </a:moveTo>
                  <a:lnTo>
                    <a:pt x="1219200" y="0"/>
                  </a:lnTo>
                  <a:lnTo>
                    <a:pt x="12192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0" name="Vrije vorm: vorm 119">
              <a:extLst>
                <a:ext uri="{FF2B5EF4-FFF2-40B4-BE49-F238E27FC236}">
                  <a16:creationId xmlns:a16="http://schemas.microsoft.com/office/drawing/2014/main" id="{E3A816EE-FC0C-C581-3E8D-551E70A8FFBC}"/>
                </a:ext>
              </a:extLst>
            </p:cNvPr>
            <p:cNvSpPr/>
            <p:nvPr/>
          </p:nvSpPr>
          <p:spPr>
            <a:xfrm>
              <a:off x="0" y="2743200"/>
              <a:ext cx="3962400" cy="4114800"/>
            </a:xfrm>
            <a:custGeom>
              <a:avLst/>
              <a:gdLst>
                <a:gd name="connsiteX0" fmla="*/ 2590800 w 3962400"/>
                <a:gd name="connsiteY0" fmla="*/ 1371600 h 4114800"/>
                <a:gd name="connsiteX1" fmla="*/ 2590800 w 3962400"/>
                <a:gd name="connsiteY1" fmla="*/ 0 h 4114800"/>
                <a:gd name="connsiteX2" fmla="*/ 1219200 w 3962400"/>
                <a:gd name="connsiteY2" fmla="*/ 0 h 4114800"/>
                <a:gd name="connsiteX3" fmla="*/ 1219200 w 3962400"/>
                <a:gd name="connsiteY3" fmla="*/ 1371600 h 4114800"/>
                <a:gd name="connsiteX4" fmla="*/ 1219200 w 3962400"/>
                <a:gd name="connsiteY4" fmla="*/ 2743200 h 4114800"/>
                <a:gd name="connsiteX5" fmla="*/ 0 w 3962400"/>
                <a:gd name="connsiteY5" fmla="*/ 2743200 h 4114800"/>
                <a:gd name="connsiteX6" fmla="*/ 0 w 3962400"/>
                <a:gd name="connsiteY6" fmla="*/ 4114800 h 4114800"/>
                <a:gd name="connsiteX7" fmla="*/ 1219200 w 3962400"/>
                <a:gd name="connsiteY7" fmla="*/ 4114800 h 4114800"/>
                <a:gd name="connsiteX8" fmla="*/ 2590800 w 3962400"/>
                <a:gd name="connsiteY8" fmla="*/ 4114800 h 4114800"/>
                <a:gd name="connsiteX9" fmla="*/ 2590800 w 3962400"/>
                <a:gd name="connsiteY9" fmla="*/ 2743200 h 4114800"/>
                <a:gd name="connsiteX10" fmla="*/ 3962400 w 3962400"/>
                <a:gd name="connsiteY10" fmla="*/ 2743200 h 4114800"/>
                <a:gd name="connsiteX11" fmla="*/ 3962400 w 3962400"/>
                <a:gd name="connsiteY11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962400" h="4114800">
                  <a:moveTo>
                    <a:pt x="2590800" y="1371600"/>
                  </a:moveTo>
                  <a:lnTo>
                    <a:pt x="2590800" y="0"/>
                  </a:lnTo>
                  <a:lnTo>
                    <a:pt x="1219200" y="0"/>
                  </a:lnTo>
                  <a:lnTo>
                    <a:pt x="1219200" y="1371600"/>
                  </a:lnTo>
                  <a:lnTo>
                    <a:pt x="12192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219200" y="4114800"/>
                  </a:lnTo>
                  <a:lnTo>
                    <a:pt x="2590800" y="4114800"/>
                  </a:lnTo>
                  <a:lnTo>
                    <a:pt x="2590800" y="2743200"/>
                  </a:lnTo>
                  <a:lnTo>
                    <a:pt x="3962400" y="2743200"/>
                  </a:lnTo>
                  <a:lnTo>
                    <a:pt x="3962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1" name="Vrije vorm: vorm 120">
              <a:extLst>
                <a:ext uri="{FF2B5EF4-FFF2-40B4-BE49-F238E27FC236}">
                  <a16:creationId xmlns:a16="http://schemas.microsoft.com/office/drawing/2014/main" id="{3C30E449-129F-F838-0498-5E6D8E3F82DE}"/>
                </a:ext>
              </a:extLst>
            </p:cNvPr>
            <p:cNvSpPr/>
            <p:nvPr/>
          </p:nvSpPr>
          <p:spPr>
            <a:xfrm>
              <a:off x="5334000" y="0"/>
              <a:ext cx="1038859" cy="1038860"/>
            </a:xfrm>
            <a:custGeom>
              <a:avLst/>
              <a:gdLst>
                <a:gd name="connsiteX0" fmla="*/ 1038860 w 1038859"/>
                <a:gd name="connsiteY0" fmla="*/ 0 h 1038860"/>
                <a:gd name="connsiteX1" fmla="*/ 0 w 1038859"/>
                <a:gd name="connsiteY1" fmla="*/ 0 h 1038860"/>
                <a:gd name="connsiteX2" fmla="*/ 0 w 1038859"/>
                <a:gd name="connsiteY2" fmla="*/ 1038860 h 1038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38859" h="1038860">
                  <a:moveTo>
                    <a:pt x="1038860" y="0"/>
                  </a:moveTo>
                  <a:lnTo>
                    <a:pt x="0" y="0"/>
                  </a:lnTo>
                  <a:lnTo>
                    <a:pt x="0" y="103886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2" name="Vrije vorm: vorm 121">
              <a:extLst>
                <a:ext uri="{FF2B5EF4-FFF2-40B4-BE49-F238E27FC236}">
                  <a16:creationId xmlns:a16="http://schemas.microsoft.com/office/drawing/2014/main" id="{CF320684-B676-C0D3-0643-D7C8169268E1}"/>
                </a:ext>
              </a:extLst>
            </p:cNvPr>
            <p:cNvSpPr/>
            <p:nvPr/>
          </p:nvSpPr>
          <p:spPr>
            <a:xfrm>
              <a:off x="5334000" y="0"/>
              <a:ext cx="4918075" cy="4918075"/>
            </a:xfrm>
            <a:custGeom>
              <a:avLst/>
              <a:gdLst>
                <a:gd name="connsiteX0" fmla="*/ 2978150 w 4918075"/>
                <a:gd name="connsiteY0" fmla="*/ 0 h 4918075"/>
                <a:gd name="connsiteX1" fmla="*/ 586740 w 4918075"/>
                <a:gd name="connsiteY1" fmla="*/ 2391410 h 4918075"/>
                <a:gd name="connsiteX2" fmla="*/ 0 w 4918075"/>
                <a:gd name="connsiteY2" fmla="*/ 2978150 h 4918075"/>
                <a:gd name="connsiteX3" fmla="*/ 0 w 4918075"/>
                <a:gd name="connsiteY3" fmla="*/ 4918075 h 4918075"/>
                <a:gd name="connsiteX4" fmla="*/ 1556385 w 4918075"/>
                <a:gd name="connsiteY4" fmla="*/ 3361690 h 4918075"/>
                <a:gd name="connsiteX5" fmla="*/ 4549775 w 4918075"/>
                <a:gd name="connsiteY5" fmla="*/ 368300 h 4918075"/>
                <a:gd name="connsiteX6" fmla="*/ 4918075 w 4918075"/>
                <a:gd name="connsiteY6" fmla="*/ 0 h 4918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18075" h="4918075">
                  <a:moveTo>
                    <a:pt x="2978150" y="0"/>
                  </a:moveTo>
                  <a:lnTo>
                    <a:pt x="586740" y="2391410"/>
                  </a:lnTo>
                  <a:lnTo>
                    <a:pt x="0" y="2978150"/>
                  </a:lnTo>
                  <a:lnTo>
                    <a:pt x="0" y="4918075"/>
                  </a:lnTo>
                  <a:lnTo>
                    <a:pt x="1556385" y="3361690"/>
                  </a:lnTo>
                  <a:lnTo>
                    <a:pt x="4549775" y="368300"/>
                  </a:lnTo>
                  <a:lnTo>
                    <a:pt x="4918075" y="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3" name="Vrije vorm: vorm 122">
              <a:extLst>
                <a:ext uri="{FF2B5EF4-FFF2-40B4-BE49-F238E27FC236}">
                  <a16:creationId xmlns:a16="http://schemas.microsoft.com/office/drawing/2014/main" id="{449C92F7-F3FA-7314-689B-AC60C721CC69}"/>
                </a:ext>
              </a:extLst>
            </p:cNvPr>
            <p:cNvSpPr/>
            <p:nvPr/>
          </p:nvSpPr>
          <p:spPr>
            <a:xfrm>
              <a:off x="5334000" y="0"/>
              <a:ext cx="6858000" cy="6858000"/>
            </a:xfrm>
            <a:custGeom>
              <a:avLst/>
              <a:gdLst>
                <a:gd name="connsiteX0" fmla="*/ 6858000 w 6858000"/>
                <a:gd name="connsiteY0" fmla="*/ 0 h 6858000"/>
                <a:gd name="connsiteX1" fmla="*/ 6858000 w 6858000"/>
                <a:gd name="connsiteY1" fmla="*/ 0 h 6858000"/>
                <a:gd name="connsiteX2" fmla="*/ 5520056 w 6858000"/>
                <a:gd name="connsiteY2" fmla="*/ 1337945 h 6858000"/>
                <a:gd name="connsiteX3" fmla="*/ 2526665 w 6858000"/>
                <a:gd name="connsiteY3" fmla="*/ 4331335 h 6858000"/>
                <a:gd name="connsiteX4" fmla="*/ 0 w 6858000"/>
                <a:gd name="connsiteY4" fmla="*/ 6858000 h 6858000"/>
                <a:gd name="connsiteX5" fmla="*/ 1939290 w 6858000"/>
                <a:gd name="connsiteY5" fmla="*/ 6858000 h 6858000"/>
                <a:gd name="connsiteX6" fmla="*/ 3496310 w 6858000"/>
                <a:gd name="connsiteY6" fmla="*/ 5300980 h 6858000"/>
                <a:gd name="connsiteX7" fmla="*/ 6489700 w 6858000"/>
                <a:gd name="connsiteY7" fmla="*/ 2307590 h 6858000"/>
                <a:gd name="connsiteX8" fmla="*/ 6858000 w 6858000"/>
                <a:gd name="connsiteY8" fmla="*/ 193929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8000" h="6858000">
                  <a:moveTo>
                    <a:pt x="6858000" y="0"/>
                  </a:moveTo>
                  <a:lnTo>
                    <a:pt x="6858000" y="0"/>
                  </a:lnTo>
                  <a:lnTo>
                    <a:pt x="5520056" y="1337945"/>
                  </a:lnTo>
                  <a:lnTo>
                    <a:pt x="2526665" y="4331335"/>
                  </a:lnTo>
                  <a:lnTo>
                    <a:pt x="0" y="6858000"/>
                  </a:lnTo>
                  <a:lnTo>
                    <a:pt x="1939290" y="6858000"/>
                  </a:lnTo>
                  <a:lnTo>
                    <a:pt x="3496310" y="5300980"/>
                  </a:lnTo>
                  <a:lnTo>
                    <a:pt x="6489700" y="2307590"/>
                  </a:lnTo>
                  <a:lnTo>
                    <a:pt x="6858000" y="1939290"/>
                  </a:lnTo>
                  <a:close/>
                </a:path>
              </a:pathLst>
            </a:custGeom>
            <a:solidFill>
              <a:schemeClr val="accent2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sp>
          <p:nvSpPr>
            <p:cNvPr id="124" name="Vrije vorm: vorm 123">
              <a:extLst>
                <a:ext uri="{FF2B5EF4-FFF2-40B4-BE49-F238E27FC236}">
                  <a16:creationId xmlns:a16="http://schemas.microsoft.com/office/drawing/2014/main" id="{C28EF50B-B5E9-745A-A1A1-342153B2AED1}"/>
                </a:ext>
              </a:extLst>
            </p:cNvPr>
            <p:cNvSpPr/>
            <p:nvPr/>
          </p:nvSpPr>
          <p:spPr>
            <a:xfrm>
              <a:off x="7273290" y="1939289"/>
              <a:ext cx="4918709" cy="4918710"/>
            </a:xfrm>
            <a:custGeom>
              <a:avLst/>
              <a:gdLst>
                <a:gd name="connsiteX0" fmla="*/ 4918710 w 4918709"/>
                <a:gd name="connsiteY0" fmla="*/ 0 h 4918710"/>
                <a:gd name="connsiteX1" fmla="*/ 4550410 w 4918709"/>
                <a:gd name="connsiteY1" fmla="*/ 368300 h 4918710"/>
                <a:gd name="connsiteX2" fmla="*/ 1557020 w 4918709"/>
                <a:gd name="connsiteY2" fmla="*/ 3361690 h 4918710"/>
                <a:gd name="connsiteX3" fmla="*/ 0 w 4918709"/>
                <a:gd name="connsiteY3" fmla="*/ 4918710 h 4918710"/>
                <a:gd name="connsiteX4" fmla="*/ 1939925 w 4918709"/>
                <a:gd name="connsiteY4" fmla="*/ 4918710 h 4918710"/>
                <a:gd name="connsiteX5" fmla="*/ 2526665 w 4918709"/>
                <a:gd name="connsiteY5" fmla="*/ 4331970 h 4918710"/>
                <a:gd name="connsiteX6" fmla="*/ 4918710 w 4918709"/>
                <a:gd name="connsiteY6" fmla="*/ 1939925 h 4918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918709" h="4918710">
                  <a:moveTo>
                    <a:pt x="4918710" y="0"/>
                  </a:moveTo>
                  <a:lnTo>
                    <a:pt x="4550410" y="368300"/>
                  </a:lnTo>
                  <a:lnTo>
                    <a:pt x="1557020" y="3361690"/>
                  </a:lnTo>
                  <a:lnTo>
                    <a:pt x="0" y="4918710"/>
                  </a:lnTo>
                  <a:lnTo>
                    <a:pt x="1939925" y="4918710"/>
                  </a:lnTo>
                  <a:lnTo>
                    <a:pt x="2526665" y="4331970"/>
                  </a:lnTo>
                  <a:lnTo>
                    <a:pt x="4918710" y="1939925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125" name="Vrije vorm: vorm 124">
              <a:extLst>
                <a:ext uri="{FF2B5EF4-FFF2-40B4-BE49-F238E27FC236}">
                  <a16:creationId xmlns:a16="http://schemas.microsoft.com/office/drawing/2014/main" id="{005E3AB9-14B7-9E61-D490-43A73E882503}"/>
                </a:ext>
              </a:extLst>
            </p:cNvPr>
            <p:cNvSpPr/>
            <p:nvPr/>
          </p:nvSpPr>
          <p:spPr>
            <a:xfrm>
              <a:off x="11153140" y="5819140"/>
              <a:ext cx="1038859" cy="1038859"/>
            </a:xfrm>
            <a:custGeom>
              <a:avLst/>
              <a:gdLst>
                <a:gd name="connsiteX0" fmla="*/ 1038860 w 1038859"/>
                <a:gd name="connsiteY0" fmla="*/ 1038860 h 1038859"/>
                <a:gd name="connsiteX1" fmla="*/ 1038860 w 1038859"/>
                <a:gd name="connsiteY1" fmla="*/ 0 h 1038859"/>
                <a:gd name="connsiteX2" fmla="*/ 0 w 1038859"/>
                <a:gd name="connsiteY2" fmla="*/ 1038860 h 10388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38859" h="1038859">
                  <a:moveTo>
                    <a:pt x="1038860" y="1038860"/>
                  </a:moveTo>
                  <a:lnTo>
                    <a:pt x="1038860" y="0"/>
                  </a:lnTo>
                  <a:lnTo>
                    <a:pt x="0" y="1038860"/>
                  </a:lnTo>
                  <a:close/>
                </a:path>
              </a:pathLst>
            </a:custGeom>
            <a:solidFill>
              <a:schemeClr val="accent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127" name="Titel">
            <a:extLst>
              <a:ext uri="{FF2B5EF4-FFF2-40B4-BE49-F238E27FC236}">
                <a16:creationId xmlns:a16="http://schemas.microsoft.com/office/drawing/2014/main" id="{5F151BB3-26F3-71E6-1117-39EFC203B94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128" name="Subtitel">
            <a:extLst>
              <a:ext uri="{FF2B5EF4-FFF2-40B4-BE49-F238E27FC236}">
                <a16:creationId xmlns:a16="http://schemas.microsoft.com/office/drawing/2014/main" id="{BC2FFC8E-5CE7-516A-26F4-856A05D2554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1BC64F09-5FB1-AC09-D4BF-3A35686D2143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0A627857-8922-BAB2-E832-A0FB2FBB0CF6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E565A6A1-E47A-3650-7EC8-8E242524C6A3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1EB88821-6F1D-5C9B-BF85-24A5203B9427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C158EDDA-ACC6-1F4E-C339-CD7B71B59331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A0F1E4D4-6871-F4BD-1627-183F7120A7AB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50908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Patroon6">
            <a:extLst>
              <a:ext uri="{FF2B5EF4-FFF2-40B4-BE49-F238E27FC236}">
                <a16:creationId xmlns:a16="http://schemas.microsoft.com/office/drawing/2014/main" id="{701F3007-BD18-2AFD-8B62-BD85D32F4B4A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49" name="Vrije vorm: vorm 48">
              <a:extLst>
                <a:ext uri="{FF2B5EF4-FFF2-40B4-BE49-F238E27FC236}">
                  <a16:creationId xmlns:a16="http://schemas.microsoft.com/office/drawing/2014/main" id="{773F6A7F-C4B8-E43D-1C64-474D188CA33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6858000"/>
                <a:gd name="connsiteY0" fmla="*/ 0 h 6858000"/>
                <a:gd name="connsiteX1" fmla="*/ 6858000 w 6858000"/>
                <a:gd name="connsiteY1" fmla="*/ 0 h 6858000"/>
                <a:gd name="connsiteX2" fmla="*/ 6858000 w 6858000"/>
                <a:gd name="connsiteY2" fmla="*/ 6858000 h 6858000"/>
                <a:gd name="connsiteX3" fmla="*/ 0 w 6858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58000" h="6858000">
                  <a:moveTo>
                    <a:pt x="0" y="0"/>
                  </a:moveTo>
                  <a:lnTo>
                    <a:pt x="6858000" y="0"/>
                  </a:lnTo>
                  <a:lnTo>
                    <a:pt x="68580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1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0" name="Vrije vorm: vorm 49">
              <a:extLst>
                <a:ext uri="{FF2B5EF4-FFF2-40B4-BE49-F238E27FC236}">
                  <a16:creationId xmlns:a16="http://schemas.microsoft.com/office/drawing/2014/main" id="{CC7A0612-27FB-B916-7272-DBCA40DC1DDB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custGeom>
              <a:avLst/>
              <a:gdLst>
                <a:gd name="connsiteX0" fmla="*/ 0 w 12192000"/>
                <a:gd name="connsiteY0" fmla="*/ 0 h 6858000"/>
                <a:gd name="connsiteX1" fmla="*/ 12192000 w 12192000"/>
                <a:gd name="connsiteY1" fmla="*/ 0 h 6858000"/>
                <a:gd name="connsiteX2" fmla="*/ 12192000 w 12192000"/>
                <a:gd name="connsiteY2" fmla="*/ 6858000 h 6858000"/>
                <a:gd name="connsiteX3" fmla="*/ 0 w 121920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6858000">
                  <a:moveTo>
                    <a:pt x="0" y="0"/>
                  </a:moveTo>
                  <a:lnTo>
                    <a:pt x="12192000" y="0"/>
                  </a:lnTo>
                  <a:lnTo>
                    <a:pt x="12192000" y="6858000"/>
                  </a:lnTo>
                  <a:lnTo>
                    <a:pt x="0" y="6858000"/>
                  </a:lnTo>
                  <a:close/>
                </a:path>
              </a:pathLst>
            </a:custGeom>
            <a:noFill/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1" name="Vrije vorm: vorm 50">
              <a:extLst>
                <a:ext uri="{FF2B5EF4-FFF2-40B4-BE49-F238E27FC236}">
                  <a16:creationId xmlns:a16="http://schemas.microsoft.com/office/drawing/2014/main" id="{BD928AE8-50E7-9ADA-F644-DF31497ADCFB}"/>
                </a:ext>
              </a:extLst>
            </p:cNvPr>
            <p:cNvSpPr/>
            <p:nvPr/>
          </p:nvSpPr>
          <p:spPr>
            <a:xfrm>
              <a:off x="39624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2" name="Vrije vorm: vorm 51">
              <a:extLst>
                <a:ext uri="{FF2B5EF4-FFF2-40B4-BE49-F238E27FC236}">
                  <a16:creationId xmlns:a16="http://schemas.microsoft.com/office/drawing/2014/main" id="{30609C89-F5F7-FC3D-6079-D02961D918E3}"/>
                </a:ext>
              </a:extLst>
            </p:cNvPr>
            <p:cNvSpPr/>
            <p:nvPr/>
          </p:nvSpPr>
          <p:spPr>
            <a:xfrm>
              <a:off x="25908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3" name="Vrije vorm: vorm 52">
              <a:extLst>
                <a:ext uri="{FF2B5EF4-FFF2-40B4-BE49-F238E27FC236}">
                  <a16:creationId xmlns:a16="http://schemas.microsoft.com/office/drawing/2014/main" id="{804F06AB-CF57-15FE-E74A-6BEB7A11B913}"/>
                </a:ext>
              </a:extLst>
            </p:cNvPr>
            <p:cNvSpPr/>
            <p:nvPr/>
          </p:nvSpPr>
          <p:spPr>
            <a:xfrm>
              <a:off x="1219200" y="0"/>
              <a:ext cx="1371600" cy="6858000"/>
            </a:xfrm>
            <a:custGeom>
              <a:avLst/>
              <a:gdLst>
                <a:gd name="connsiteX0" fmla="*/ 0 w 1371600"/>
                <a:gd name="connsiteY0" fmla="*/ 0 h 6858000"/>
                <a:gd name="connsiteX1" fmla="*/ 1371600 w 1371600"/>
                <a:gd name="connsiteY1" fmla="*/ 0 h 6858000"/>
                <a:gd name="connsiteX2" fmla="*/ 1371600 w 1371600"/>
                <a:gd name="connsiteY2" fmla="*/ 6858000 h 6858000"/>
                <a:gd name="connsiteX3" fmla="*/ 0 w 13716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6858000">
                  <a:moveTo>
                    <a:pt x="0" y="0"/>
                  </a:moveTo>
                  <a:lnTo>
                    <a:pt x="1371600" y="0"/>
                  </a:lnTo>
                  <a:lnTo>
                    <a:pt x="13716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4" name="Vrije vorm: vorm 53">
              <a:extLst>
                <a:ext uri="{FF2B5EF4-FFF2-40B4-BE49-F238E27FC236}">
                  <a16:creationId xmlns:a16="http://schemas.microsoft.com/office/drawing/2014/main" id="{CB7E00F3-778C-A472-7A00-3A1939FB13F1}"/>
                </a:ext>
              </a:extLst>
            </p:cNvPr>
            <p:cNvSpPr/>
            <p:nvPr/>
          </p:nvSpPr>
          <p:spPr>
            <a:xfrm>
              <a:off x="0" y="0"/>
              <a:ext cx="1219200" cy="6858000"/>
            </a:xfrm>
            <a:custGeom>
              <a:avLst/>
              <a:gdLst>
                <a:gd name="connsiteX0" fmla="*/ 0 w 1219200"/>
                <a:gd name="connsiteY0" fmla="*/ 0 h 6858000"/>
                <a:gd name="connsiteX1" fmla="*/ 1219200 w 1219200"/>
                <a:gd name="connsiteY1" fmla="*/ 0 h 6858000"/>
                <a:gd name="connsiteX2" fmla="*/ 1219200 w 1219200"/>
                <a:gd name="connsiteY2" fmla="*/ 6858000 h 6858000"/>
                <a:gd name="connsiteX3" fmla="*/ 0 w 1219200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0"/>
                  </a:lnTo>
                  <a:lnTo>
                    <a:pt x="1219200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5" name="Vrije vorm: vorm 54">
              <a:extLst>
                <a:ext uri="{FF2B5EF4-FFF2-40B4-BE49-F238E27FC236}">
                  <a16:creationId xmlns:a16="http://schemas.microsoft.com/office/drawing/2014/main" id="{3CB149A2-38DF-0ABA-FABF-AB21882E82FF}"/>
                </a:ext>
              </a:extLst>
            </p:cNvPr>
            <p:cNvSpPr/>
            <p:nvPr/>
          </p:nvSpPr>
          <p:spPr>
            <a:xfrm>
              <a:off x="94488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6" name="Vrije vorm: vorm 55">
              <a:extLst>
                <a:ext uri="{FF2B5EF4-FFF2-40B4-BE49-F238E27FC236}">
                  <a16:creationId xmlns:a16="http://schemas.microsoft.com/office/drawing/2014/main" id="{B4CE26B9-9575-1083-DF64-88A471511224}"/>
                </a:ext>
              </a:extLst>
            </p:cNvPr>
            <p:cNvSpPr/>
            <p:nvPr/>
          </p:nvSpPr>
          <p:spPr>
            <a:xfrm>
              <a:off x="6705600" y="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7" name="Vrije vorm: vorm 56">
              <a:extLst>
                <a:ext uri="{FF2B5EF4-FFF2-40B4-BE49-F238E27FC236}">
                  <a16:creationId xmlns:a16="http://schemas.microsoft.com/office/drawing/2014/main" id="{E8F12EDD-3268-BAF1-29B1-B1BD9C92D7AE}"/>
                </a:ext>
              </a:extLst>
            </p:cNvPr>
            <p:cNvSpPr/>
            <p:nvPr/>
          </p:nvSpPr>
          <p:spPr>
            <a:xfrm>
              <a:off x="108204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8" name="Vrije vorm: vorm 57">
              <a:extLst>
                <a:ext uri="{FF2B5EF4-FFF2-40B4-BE49-F238E27FC236}">
                  <a16:creationId xmlns:a16="http://schemas.microsoft.com/office/drawing/2014/main" id="{ADDD9C74-95E4-BC9D-3C36-B814B164566D}"/>
                </a:ext>
              </a:extLst>
            </p:cNvPr>
            <p:cNvSpPr/>
            <p:nvPr/>
          </p:nvSpPr>
          <p:spPr>
            <a:xfrm>
              <a:off x="80772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59" name="Vrije vorm: vorm 58">
              <a:extLst>
                <a:ext uri="{FF2B5EF4-FFF2-40B4-BE49-F238E27FC236}">
                  <a16:creationId xmlns:a16="http://schemas.microsoft.com/office/drawing/2014/main" id="{D666D1D5-709D-9A4B-1D6E-C6B9F70C1E8A}"/>
                </a:ext>
              </a:extLst>
            </p:cNvPr>
            <p:cNvSpPr/>
            <p:nvPr/>
          </p:nvSpPr>
          <p:spPr>
            <a:xfrm>
              <a:off x="5334000" y="13716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0" name="Vrije vorm: vorm 59">
              <a:extLst>
                <a:ext uri="{FF2B5EF4-FFF2-40B4-BE49-F238E27FC236}">
                  <a16:creationId xmlns:a16="http://schemas.microsoft.com/office/drawing/2014/main" id="{33CAF105-9A02-7030-BC8D-3F5B7772CB3B}"/>
                </a:ext>
              </a:extLst>
            </p:cNvPr>
            <p:cNvSpPr/>
            <p:nvPr/>
          </p:nvSpPr>
          <p:spPr>
            <a:xfrm>
              <a:off x="6705600" y="2743200"/>
              <a:ext cx="1371600" cy="1371600"/>
            </a:xfrm>
            <a:custGeom>
              <a:avLst/>
              <a:gdLst>
                <a:gd name="connsiteX0" fmla="*/ 0 w 1371600"/>
                <a:gd name="connsiteY0" fmla="*/ 0 h 1371600"/>
                <a:gd name="connsiteX1" fmla="*/ 1371600 w 1371600"/>
                <a:gd name="connsiteY1" fmla="*/ 0 h 1371600"/>
                <a:gd name="connsiteX2" fmla="*/ 1371600 w 1371600"/>
                <a:gd name="connsiteY2" fmla="*/ 1371600 h 1371600"/>
                <a:gd name="connsiteX3" fmla="*/ 0 w 1371600"/>
                <a:gd name="connsiteY3" fmla="*/ 1371600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71600" h="1371600">
                  <a:moveTo>
                    <a:pt x="0" y="0"/>
                  </a:moveTo>
                  <a:lnTo>
                    <a:pt x="1371600" y="0"/>
                  </a:lnTo>
                  <a:lnTo>
                    <a:pt x="1371600" y="1371600"/>
                  </a:lnTo>
                  <a:lnTo>
                    <a:pt x="0" y="1371600"/>
                  </a:lnTo>
                  <a:close/>
                </a:path>
              </a:pathLst>
            </a:custGeom>
            <a:solidFill>
              <a:schemeClr val="accent6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  <p:sp>
          <p:nvSpPr>
            <p:cNvPr id="61" name="Vrije vorm: vorm 60">
              <a:extLst>
                <a:ext uri="{FF2B5EF4-FFF2-40B4-BE49-F238E27FC236}">
                  <a16:creationId xmlns:a16="http://schemas.microsoft.com/office/drawing/2014/main" id="{4AD3FFDA-9684-B4EE-0796-8EF63BD6241A}"/>
                </a:ext>
              </a:extLst>
            </p:cNvPr>
            <p:cNvSpPr/>
            <p:nvPr/>
          </p:nvSpPr>
          <p:spPr>
            <a:xfrm>
              <a:off x="5334000" y="2743200"/>
              <a:ext cx="5486400" cy="4114800"/>
            </a:xfrm>
            <a:custGeom>
              <a:avLst/>
              <a:gdLst>
                <a:gd name="connsiteX0" fmla="*/ 4114800 w 5486400"/>
                <a:gd name="connsiteY0" fmla="*/ 1371600 h 4114800"/>
                <a:gd name="connsiteX1" fmla="*/ 4114800 w 5486400"/>
                <a:gd name="connsiteY1" fmla="*/ 0 h 4114800"/>
                <a:gd name="connsiteX2" fmla="*/ 2743200 w 5486400"/>
                <a:gd name="connsiteY2" fmla="*/ 0 h 4114800"/>
                <a:gd name="connsiteX3" fmla="*/ 2743200 w 5486400"/>
                <a:gd name="connsiteY3" fmla="*/ 1371600 h 4114800"/>
                <a:gd name="connsiteX4" fmla="*/ 2743200 w 5486400"/>
                <a:gd name="connsiteY4" fmla="*/ 2743200 h 4114800"/>
                <a:gd name="connsiteX5" fmla="*/ 1371600 w 5486400"/>
                <a:gd name="connsiteY5" fmla="*/ 2743200 h 4114800"/>
                <a:gd name="connsiteX6" fmla="*/ 0 w 5486400"/>
                <a:gd name="connsiteY6" fmla="*/ 2743200 h 4114800"/>
                <a:gd name="connsiteX7" fmla="*/ 0 w 5486400"/>
                <a:gd name="connsiteY7" fmla="*/ 4114800 h 4114800"/>
                <a:gd name="connsiteX8" fmla="*/ 1371600 w 5486400"/>
                <a:gd name="connsiteY8" fmla="*/ 4114800 h 4114800"/>
                <a:gd name="connsiteX9" fmla="*/ 2743200 w 5486400"/>
                <a:gd name="connsiteY9" fmla="*/ 4114800 h 4114800"/>
                <a:gd name="connsiteX10" fmla="*/ 4114800 w 5486400"/>
                <a:gd name="connsiteY10" fmla="*/ 4114800 h 4114800"/>
                <a:gd name="connsiteX11" fmla="*/ 4114800 w 5486400"/>
                <a:gd name="connsiteY11" fmla="*/ 2743200 h 4114800"/>
                <a:gd name="connsiteX12" fmla="*/ 5486400 w 5486400"/>
                <a:gd name="connsiteY12" fmla="*/ 2743200 h 4114800"/>
                <a:gd name="connsiteX13" fmla="*/ 5486400 w 5486400"/>
                <a:gd name="connsiteY13" fmla="*/ 1371600 h 411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5486400" h="4114800">
                  <a:moveTo>
                    <a:pt x="4114800" y="1371600"/>
                  </a:moveTo>
                  <a:lnTo>
                    <a:pt x="4114800" y="0"/>
                  </a:lnTo>
                  <a:lnTo>
                    <a:pt x="2743200" y="0"/>
                  </a:lnTo>
                  <a:lnTo>
                    <a:pt x="2743200" y="1371600"/>
                  </a:lnTo>
                  <a:lnTo>
                    <a:pt x="2743200" y="2743200"/>
                  </a:lnTo>
                  <a:lnTo>
                    <a:pt x="1371600" y="2743200"/>
                  </a:lnTo>
                  <a:lnTo>
                    <a:pt x="0" y="2743200"/>
                  </a:lnTo>
                  <a:lnTo>
                    <a:pt x="0" y="4114800"/>
                  </a:lnTo>
                  <a:lnTo>
                    <a:pt x="1371600" y="4114800"/>
                  </a:lnTo>
                  <a:lnTo>
                    <a:pt x="2743200" y="4114800"/>
                  </a:lnTo>
                  <a:lnTo>
                    <a:pt x="4114800" y="4114800"/>
                  </a:lnTo>
                  <a:lnTo>
                    <a:pt x="4114800" y="2743200"/>
                  </a:lnTo>
                  <a:lnTo>
                    <a:pt x="5486400" y="2743200"/>
                  </a:lnTo>
                  <a:lnTo>
                    <a:pt x="5486400" y="1371600"/>
                  </a:lnTo>
                  <a:close/>
                </a:path>
              </a:pathLst>
            </a:custGeom>
            <a:solidFill>
              <a:schemeClr val="accent4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/>
            </a:p>
          </p:txBody>
        </p:sp>
      </p:grpSp>
      <p:sp>
        <p:nvSpPr>
          <p:cNvPr id="62" name="Titel">
            <a:extLst>
              <a:ext uri="{FF2B5EF4-FFF2-40B4-BE49-F238E27FC236}">
                <a16:creationId xmlns:a16="http://schemas.microsoft.com/office/drawing/2014/main" id="{0BF605C7-856A-8FD1-0A53-B6949C2BEFC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11536" y="3242492"/>
            <a:ext cx="9553688" cy="1655762"/>
          </a:xfrm>
        </p:spPr>
        <p:txBody>
          <a:bodyPr wrap="square" anchor="t" anchorCtr="0"/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Hoofdstuk titel over maximaal 2 regels</a:t>
            </a:r>
          </a:p>
        </p:txBody>
      </p:sp>
      <p:sp>
        <p:nvSpPr>
          <p:cNvPr id="63" name="Subtitel">
            <a:extLst>
              <a:ext uri="{FF2B5EF4-FFF2-40B4-BE49-F238E27FC236}">
                <a16:creationId xmlns:a16="http://schemas.microsoft.com/office/drawing/2014/main" id="{85417052-BBA6-878C-F63C-F160E5D9227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326776" y="2326922"/>
            <a:ext cx="9538448" cy="894886"/>
          </a:xfrm>
        </p:spPr>
        <p:txBody>
          <a:bodyPr wrap="none" anchor="b" anchorCtr="0"/>
          <a:lstStyle>
            <a:lvl1pPr marL="0" indent="0" algn="ctr">
              <a:buNone/>
              <a:defRPr lang="nl-NL" sz="5400" dirty="0" smtClean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dirty="0"/>
              <a:t>Subtitel over max. 1 regel</a:t>
            </a:r>
          </a:p>
        </p:txBody>
      </p:sp>
      <p:grpSp>
        <p:nvGrpSpPr>
          <p:cNvPr id="2" name="LTO Lint">
            <a:extLst>
              <a:ext uri="{FF2B5EF4-FFF2-40B4-BE49-F238E27FC236}">
                <a16:creationId xmlns:a16="http://schemas.microsoft.com/office/drawing/2014/main" id="{106CF322-4B7A-1996-4ED2-0BF22E5698C1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3" name="Vrije vorm: vorm 2">
              <a:extLst>
                <a:ext uri="{FF2B5EF4-FFF2-40B4-BE49-F238E27FC236}">
                  <a16:creationId xmlns:a16="http://schemas.microsoft.com/office/drawing/2014/main" id="{0049FCC4-1E13-F172-750B-FD8756CEFBA4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4" name="Groep 3">
              <a:extLst>
                <a:ext uri="{FF2B5EF4-FFF2-40B4-BE49-F238E27FC236}">
                  <a16:creationId xmlns:a16="http://schemas.microsoft.com/office/drawing/2014/main" id="{043C0B65-D4A9-1E36-D83F-23F5249D55E3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5" name="Vrije vorm: vorm 4">
                <a:extLst>
                  <a:ext uri="{FF2B5EF4-FFF2-40B4-BE49-F238E27FC236}">
                    <a16:creationId xmlns:a16="http://schemas.microsoft.com/office/drawing/2014/main" id="{FF0B4906-3501-B451-D5B4-A2087FB5DE8B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2" name="Vrije vorm: vorm 11">
                <a:extLst>
                  <a:ext uri="{FF2B5EF4-FFF2-40B4-BE49-F238E27FC236}">
                    <a16:creationId xmlns:a16="http://schemas.microsoft.com/office/drawing/2014/main" id="{2FE1B08F-41B6-1A96-3C2E-F837E84D961E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D843546F-74FB-5B7A-12C4-506DA045EB3D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108714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F60FC1D4-DF6A-E626-286D-22C0B83203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083320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387C6C-6AB2-3D1B-BB8D-5E7D5A3A72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Tijdelijke aanduiding voor datum 24">
            <a:extLst>
              <a:ext uri="{FF2B5EF4-FFF2-40B4-BE49-F238E27FC236}">
                <a16:creationId xmlns:a16="http://schemas.microsoft.com/office/drawing/2014/main" id="{2266F357-DCA1-F18C-E488-624EB14C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51342-72D9-476C-B962-18DD38B53941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6" name="Tijdelijke aanduiding voor voettekst 25">
            <a:extLst>
              <a:ext uri="{FF2B5EF4-FFF2-40B4-BE49-F238E27FC236}">
                <a16:creationId xmlns:a16="http://schemas.microsoft.com/office/drawing/2014/main" id="{93334B44-F324-318A-5156-32463019A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7" name="Tijdelijke aanduiding voor dianummer 26">
            <a:extLst>
              <a:ext uri="{FF2B5EF4-FFF2-40B4-BE49-F238E27FC236}">
                <a16:creationId xmlns:a16="http://schemas.microsoft.com/office/drawing/2014/main" id="{7530E1BF-1010-A4E9-5DC4-EF8DC6051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0573AA30-5260-366D-7685-E24CF4A8F08B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2840253A-3116-A7F7-A6B1-91AB387EE49A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EC2B125F-46AC-4728-4AB2-9EC67E91C8A9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3" name="Vrije vorm: vorm 12">
                <a:extLst>
                  <a:ext uri="{FF2B5EF4-FFF2-40B4-BE49-F238E27FC236}">
                    <a16:creationId xmlns:a16="http://schemas.microsoft.com/office/drawing/2014/main" id="{BEE2E4A5-2925-05BB-1166-3F9A6653898A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7101FA8F-3CE6-83C1-2AFA-F19B232EB437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561DD428-4B30-99C8-685F-2075AFF84F5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94373D9F-53CD-1342-4418-F0FBB6352F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32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D470DD6F-B993-76EE-4614-736AA64CD0E4}"/>
              </a:ext>
            </a:extLst>
          </p:cNvPr>
          <p:cNvSpPr txBox="1"/>
          <p:nvPr userDrawn="1"/>
        </p:nvSpPr>
        <p:spPr>
          <a:xfrm>
            <a:off x="-1847850" y="1773883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0" name="Afbeelding 9">
            <a:extLst>
              <a:ext uri="{FF2B5EF4-FFF2-40B4-BE49-F238E27FC236}">
                <a16:creationId xmlns:a16="http://schemas.microsoft.com/office/drawing/2014/main" id="{4AF7D145-688D-90F1-2A80-D653FF36D6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2681611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1984645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1745042"/>
            <a:ext cx="5411787" cy="407473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009FFB0-24B5-C4BE-525B-091BCD5943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701" y="1745042"/>
            <a:ext cx="5411787" cy="407473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5" name="Tijdelijke aanduiding voor datum 24">
            <a:extLst>
              <a:ext uri="{FF2B5EF4-FFF2-40B4-BE49-F238E27FC236}">
                <a16:creationId xmlns:a16="http://schemas.microsoft.com/office/drawing/2014/main" id="{CA393823-9608-0FDF-44F8-AC4A285BC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6AD95-AFE2-426B-BA28-5B9BF75CB1AA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6" name="Tijdelijke aanduiding voor voettekst 25">
            <a:extLst>
              <a:ext uri="{FF2B5EF4-FFF2-40B4-BE49-F238E27FC236}">
                <a16:creationId xmlns:a16="http://schemas.microsoft.com/office/drawing/2014/main" id="{FD6BC31E-E101-BECC-D4AB-0F6E2429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7" name="Tijdelijke aanduiding voor dianummer 26">
            <a:extLst>
              <a:ext uri="{FF2B5EF4-FFF2-40B4-BE49-F238E27FC236}">
                <a16:creationId xmlns:a16="http://schemas.microsoft.com/office/drawing/2014/main" id="{C3042E69-A983-84A3-1758-DED700C09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8"/>
            <a:ext cx="10083320" cy="685302"/>
          </a:xfrm>
        </p:spPr>
        <p:txBody>
          <a:bodyPr/>
          <a:lstStyle>
            <a:lvl1pPr>
              <a:defRPr/>
            </a:lvl1pPr>
          </a:lstStyle>
          <a:p>
            <a:r>
              <a:rPr lang="nl-NL" dirty="0"/>
              <a:t>Titel slide over maximaal 1 regel</a:t>
            </a:r>
          </a:p>
        </p:txBody>
      </p:sp>
      <p:grpSp>
        <p:nvGrpSpPr>
          <p:cNvPr id="5" name="LTO Lint">
            <a:extLst>
              <a:ext uri="{FF2B5EF4-FFF2-40B4-BE49-F238E27FC236}">
                <a16:creationId xmlns:a16="http://schemas.microsoft.com/office/drawing/2014/main" id="{3EDDB309-3D8B-9C7A-AB6E-70D67614096E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6" name="Vrije vorm: vorm 5">
              <a:extLst>
                <a:ext uri="{FF2B5EF4-FFF2-40B4-BE49-F238E27FC236}">
                  <a16:creationId xmlns:a16="http://schemas.microsoft.com/office/drawing/2014/main" id="{3066120B-ECBD-E0BB-AA57-5E9ED582C4F5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7" name="Groep 6">
              <a:extLst>
                <a:ext uri="{FF2B5EF4-FFF2-40B4-BE49-F238E27FC236}">
                  <a16:creationId xmlns:a16="http://schemas.microsoft.com/office/drawing/2014/main" id="{0B7BCA66-0947-82BF-8E16-660051D3B88F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FEA16B25-6EE1-752D-EE61-45652F681D15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5EFD70D4-C996-F818-A498-7EB21A5713F5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7141A2F2-4B93-E7C0-ACE0-F48B67898D63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BDF2347A-CC47-B32B-2CE8-F9CC4B2D83B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10083320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EEE0C884-EFBF-9057-5F57-60D374F5D556}"/>
              </a:ext>
            </a:extLst>
          </p:cNvPr>
          <p:cNvSpPr txBox="1"/>
          <p:nvPr userDrawn="1"/>
        </p:nvSpPr>
        <p:spPr>
          <a:xfrm>
            <a:off x="-1847850" y="1773883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03C83104-0C7E-DCE9-66EE-73ACCE33E63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2681611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179617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 1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lak">
            <a:extLst>
              <a:ext uri="{FF2B5EF4-FFF2-40B4-BE49-F238E27FC236}">
                <a16:creationId xmlns:a16="http://schemas.microsoft.com/office/drawing/2014/main" id="{D46A9816-C790-CBB2-D1D7-2A51559DA9C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8EADCE5-E6F1-F76E-0085-A534200E8B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2912" y="2211772"/>
            <a:ext cx="5411787" cy="3608004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23" name="Tijdelijke aanduiding voor datum 22">
            <a:extLst>
              <a:ext uri="{FF2B5EF4-FFF2-40B4-BE49-F238E27FC236}">
                <a16:creationId xmlns:a16="http://schemas.microsoft.com/office/drawing/2014/main" id="{4190183C-14C1-4BBA-7D12-C915641A6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5F42A-DBC6-4458-B10D-FD29AC39E45F}" type="datetime1">
              <a:rPr lang="nl-NL" smtClean="0"/>
              <a:t>5-3-2026</a:t>
            </a:fld>
            <a:r>
              <a:rPr lang="nl-NL"/>
              <a:t> –</a:t>
            </a:r>
            <a:endParaRPr lang="nl-NL" dirty="0"/>
          </a:p>
        </p:txBody>
      </p:sp>
      <p:sp>
        <p:nvSpPr>
          <p:cNvPr id="24" name="Tijdelijke aanduiding voor voettekst 23">
            <a:extLst>
              <a:ext uri="{FF2B5EF4-FFF2-40B4-BE49-F238E27FC236}">
                <a16:creationId xmlns:a16="http://schemas.microsoft.com/office/drawing/2014/main" id="{008ECEEB-7651-C00D-A170-8EE436909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25" name="Tijdelijke aanduiding voor dianummer 24">
            <a:extLst>
              <a:ext uri="{FF2B5EF4-FFF2-40B4-BE49-F238E27FC236}">
                <a16:creationId xmlns:a16="http://schemas.microsoft.com/office/drawing/2014/main" id="{2093A105-D0E5-FCAB-7793-AD6133D6A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2" name="Titel">
            <a:extLst>
              <a:ext uri="{FF2B5EF4-FFF2-40B4-BE49-F238E27FC236}">
                <a16:creationId xmlns:a16="http://schemas.microsoft.com/office/drawing/2014/main" id="{C2713913-6B60-0778-44AB-914DC28B00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742927"/>
            <a:ext cx="5411786" cy="1342812"/>
          </a:xfrm>
        </p:spPr>
        <p:txBody>
          <a:bodyPr wrap="square"/>
          <a:lstStyle>
            <a:lvl1pPr>
              <a:defRPr/>
            </a:lvl1pPr>
          </a:lstStyle>
          <a:p>
            <a:r>
              <a:rPr lang="nl-NL" dirty="0"/>
              <a:t>Titel slide over maximaal 2 regels</a:t>
            </a:r>
          </a:p>
        </p:txBody>
      </p:sp>
      <p:grpSp>
        <p:nvGrpSpPr>
          <p:cNvPr id="4" name="LTO Lint">
            <a:extLst>
              <a:ext uri="{FF2B5EF4-FFF2-40B4-BE49-F238E27FC236}">
                <a16:creationId xmlns:a16="http://schemas.microsoft.com/office/drawing/2014/main" id="{4FFCC146-0918-7938-4A59-62F08809C66D}"/>
              </a:ext>
            </a:extLst>
          </p:cNvPr>
          <p:cNvGrpSpPr/>
          <p:nvPr userDrawn="1"/>
        </p:nvGrpSpPr>
        <p:grpSpPr>
          <a:xfrm>
            <a:off x="8539438" y="5942711"/>
            <a:ext cx="3652562" cy="457199"/>
            <a:chOff x="8539438" y="5942711"/>
            <a:chExt cx="3652562" cy="457199"/>
          </a:xfrm>
        </p:grpSpPr>
        <p:sp>
          <p:nvSpPr>
            <p:cNvPr id="5" name="Vrije vorm: vorm 4">
              <a:extLst>
                <a:ext uri="{FF2B5EF4-FFF2-40B4-BE49-F238E27FC236}">
                  <a16:creationId xmlns:a16="http://schemas.microsoft.com/office/drawing/2014/main" id="{2EAA333B-ED29-C4F1-0252-B2711EB726EB}"/>
                </a:ext>
              </a:extLst>
            </p:cNvPr>
            <p:cNvSpPr/>
            <p:nvPr/>
          </p:nvSpPr>
          <p:spPr>
            <a:xfrm>
              <a:off x="8539438" y="5942711"/>
              <a:ext cx="3652562" cy="457199"/>
            </a:xfrm>
            <a:custGeom>
              <a:avLst/>
              <a:gdLst>
                <a:gd name="connsiteX0" fmla="*/ 0 w 6479857"/>
                <a:gd name="connsiteY0" fmla="*/ 0 h 647700"/>
                <a:gd name="connsiteX1" fmla="*/ 6479858 w 6479857"/>
                <a:gd name="connsiteY1" fmla="*/ 0 h 647700"/>
                <a:gd name="connsiteX2" fmla="*/ 6479858 w 6479857"/>
                <a:gd name="connsiteY2" fmla="*/ 647700 h 647700"/>
                <a:gd name="connsiteX3" fmla="*/ 0 w 6479857"/>
                <a:gd name="connsiteY3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79857" h="647700">
                  <a:moveTo>
                    <a:pt x="0" y="0"/>
                  </a:moveTo>
                  <a:lnTo>
                    <a:pt x="6479858" y="0"/>
                  </a:lnTo>
                  <a:lnTo>
                    <a:pt x="6479858" y="647700"/>
                  </a:lnTo>
                  <a:lnTo>
                    <a:pt x="0" y="647700"/>
                  </a:lnTo>
                  <a:close/>
                </a:path>
              </a:pathLst>
            </a:custGeom>
            <a:solidFill>
              <a:schemeClr val="tx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nl-NL" dirty="0"/>
            </a:p>
          </p:txBody>
        </p:sp>
        <p:grpSp>
          <p:nvGrpSpPr>
            <p:cNvPr id="6" name="Groep 5">
              <a:extLst>
                <a:ext uri="{FF2B5EF4-FFF2-40B4-BE49-F238E27FC236}">
                  <a16:creationId xmlns:a16="http://schemas.microsoft.com/office/drawing/2014/main" id="{8FB1A814-2E22-4EF2-46EB-743CF8C92C2A}"/>
                </a:ext>
              </a:extLst>
            </p:cNvPr>
            <p:cNvGrpSpPr/>
            <p:nvPr userDrawn="1"/>
          </p:nvGrpSpPr>
          <p:grpSpPr>
            <a:xfrm>
              <a:off x="8641845" y="6013666"/>
              <a:ext cx="737899" cy="317290"/>
              <a:chOff x="9568800" y="6049717"/>
              <a:chExt cx="594353" cy="255566"/>
            </a:xfrm>
          </p:grpSpPr>
          <p:sp>
            <p:nvSpPr>
              <p:cNvPr id="14" name="Vrije vorm: vorm 13">
                <a:extLst>
                  <a:ext uri="{FF2B5EF4-FFF2-40B4-BE49-F238E27FC236}">
                    <a16:creationId xmlns:a16="http://schemas.microsoft.com/office/drawing/2014/main" id="{36F947B5-3094-5F2B-1EF4-DA729B493728}"/>
                  </a:ext>
                </a:extLst>
              </p:cNvPr>
              <p:cNvSpPr/>
              <p:nvPr userDrawn="1"/>
            </p:nvSpPr>
            <p:spPr>
              <a:xfrm>
                <a:off x="9708395" y="6054549"/>
                <a:ext cx="191137" cy="244291"/>
              </a:xfrm>
              <a:custGeom>
                <a:avLst/>
                <a:gdLst>
                  <a:gd name="connsiteX0" fmla="*/ 339090 w 339089"/>
                  <a:gd name="connsiteY0" fmla="*/ 0 h 433387"/>
                  <a:gd name="connsiteX1" fmla="*/ 330517 w 339089"/>
                  <a:gd name="connsiteY1" fmla="*/ 65723 h 433387"/>
                  <a:gd name="connsiteX2" fmla="*/ 208598 w 339089"/>
                  <a:gd name="connsiteY2" fmla="*/ 65723 h 433387"/>
                  <a:gd name="connsiteX3" fmla="*/ 208598 w 339089"/>
                  <a:gd name="connsiteY3" fmla="*/ 433388 h 433387"/>
                  <a:gd name="connsiteX4" fmla="*/ 124777 w 339089"/>
                  <a:gd name="connsiteY4" fmla="*/ 433388 h 433387"/>
                  <a:gd name="connsiteX5" fmla="*/ 124777 w 339089"/>
                  <a:gd name="connsiteY5" fmla="*/ 65723 h 433387"/>
                  <a:gd name="connsiteX6" fmla="*/ 0 w 339089"/>
                  <a:gd name="connsiteY6" fmla="*/ 65723 h 433387"/>
                  <a:gd name="connsiteX7" fmla="*/ 0 w 339089"/>
                  <a:gd name="connsiteY7" fmla="*/ 0 h 433387"/>
                  <a:gd name="connsiteX8" fmla="*/ 339090 w 339089"/>
                  <a:gd name="connsiteY8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39089" h="433387">
                    <a:moveTo>
                      <a:pt x="339090" y="0"/>
                    </a:moveTo>
                    <a:lnTo>
                      <a:pt x="330517" y="65723"/>
                    </a:lnTo>
                    <a:lnTo>
                      <a:pt x="208598" y="65723"/>
                    </a:lnTo>
                    <a:lnTo>
                      <a:pt x="208598" y="433388"/>
                    </a:lnTo>
                    <a:lnTo>
                      <a:pt x="124777" y="433388"/>
                    </a:lnTo>
                    <a:lnTo>
                      <a:pt x="124777" y="65723"/>
                    </a:lnTo>
                    <a:lnTo>
                      <a:pt x="0" y="65723"/>
                    </a:lnTo>
                    <a:lnTo>
                      <a:pt x="0" y="0"/>
                    </a:lnTo>
                    <a:lnTo>
                      <a:pt x="339090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  <p:sp>
            <p:nvSpPr>
              <p:cNvPr id="15" name="Vrije vorm: vorm 14">
                <a:extLst>
                  <a:ext uri="{FF2B5EF4-FFF2-40B4-BE49-F238E27FC236}">
                    <a16:creationId xmlns:a16="http://schemas.microsoft.com/office/drawing/2014/main" id="{E59AD24C-6824-868D-A22D-96E48FD3F6CB}"/>
                  </a:ext>
                </a:extLst>
              </p:cNvPr>
              <p:cNvSpPr/>
              <p:nvPr userDrawn="1"/>
            </p:nvSpPr>
            <p:spPr>
              <a:xfrm>
                <a:off x="9907587" y="6049717"/>
                <a:ext cx="255566" cy="255566"/>
              </a:xfrm>
              <a:custGeom>
                <a:avLst/>
                <a:gdLst>
                  <a:gd name="connsiteX0" fmla="*/ 226695 w 453389"/>
                  <a:gd name="connsiteY0" fmla="*/ 0 h 453389"/>
                  <a:gd name="connsiteX1" fmla="*/ 0 w 453389"/>
                  <a:gd name="connsiteY1" fmla="*/ 226695 h 453389"/>
                  <a:gd name="connsiteX2" fmla="*/ 226695 w 453389"/>
                  <a:gd name="connsiteY2" fmla="*/ 453390 h 453389"/>
                  <a:gd name="connsiteX3" fmla="*/ 453390 w 453389"/>
                  <a:gd name="connsiteY3" fmla="*/ 226695 h 453389"/>
                  <a:gd name="connsiteX4" fmla="*/ 226695 w 453389"/>
                  <a:gd name="connsiteY4" fmla="*/ 0 h 453389"/>
                  <a:gd name="connsiteX5" fmla="*/ 226695 w 453389"/>
                  <a:gd name="connsiteY5" fmla="*/ 388620 h 453389"/>
                  <a:gd name="connsiteX6" fmla="*/ 89535 w 453389"/>
                  <a:gd name="connsiteY6" fmla="*/ 225742 h 453389"/>
                  <a:gd name="connsiteX7" fmla="*/ 226695 w 453389"/>
                  <a:gd name="connsiteY7" fmla="*/ 62865 h 453389"/>
                  <a:gd name="connsiteX8" fmla="*/ 363855 w 453389"/>
                  <a:gd name="connsiteY8" fmla="*/ 225742 h 453389"/>
                  <a:gd name="connsiteX9" fmla="*/ 226695 w 453389"/>
                  <a:gd name="connsiteY9" fmla="*/ 388620 h 453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53389" h="453389">
                    <a:moveTo>
                      <a:pt x="226695" y="0"/>
                    </a:moveTo>
                    <a:cubicBezTo>
                      <a:pt x="101918" y="0"/>
                      <a:pt x="0" y="100965"/>
                      <a:pt x="0" y="226695"/>
                    </a:cubicBezTo>
                    <a:cubicBezTo>
                      <a:pt x="0" y="352425"/>
                      <a:pt x="100965" y="453390"/>
                      <a:pt x="226695" y="453390"/>
                    </a:cubicBezTo>
                    <a:cubicBezTo>
                      <a:pt x="352425" y="453390"/>
                      <a:pt x="453390" y="352425"/>
                      <a:pt x="453390" y="226695"/>
                    </a:cubicBezTo>
                    <a:cubicBezTo>
                      <a:pt x="453390" y="100965"/>
                      <a:pt x="351473" y="0"/>
                      <a:pt x="226695" y="0"/>
                    </a:cubicBezTo>
                    <a:close/>
                    <a:moveTo>
                      <a:pt x="226695" y="388620"/>
                    </a:moveTo>
                    <a:cubicBezTo>
                      <a:pt x="150495" y="388620"/>
                      <a:pt x="89535" y="316230"/>
                      <a:pt x="89535" y="225742"/>
                    </a:cubicBezTo>
                    <a:cubicBezTo>
                      <a:pt x="89535" y="135255"/>
                      <a:pt x="151448" y="62865"/>
                      <a:pt x="226695" y="62865"/>
                    </a:cubicBezTo>
                    <a:cubicBezTo>
                      <a:pt x="301943" y="62865"/>
                      <a:pt x="363855" y="135255"/>
                      <a:pt x="363855" y="225742"/>
                    </a:cubicBezTo>
                    <a:cubicBezTo>
                      <a:pt x="363855" y="316230"/>
                      <a:pt x="301943" y="388620"/>
                      <a:pt x="226695" y="388620"/>
                    </a:cubicBez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 dirty="0"/>
              </a:p>
            </p:txBody>
          </p:sp>
          <p:sp>
            <p:nvSpPr>
              <p:cNvPr id="16" name="Vrije vorm: vorm 15">
                <a:extLst>
                  <a:ext uri="{FF2B5EF4-FFF2-40B4-BE49-F238E27FC236}">
                    <a16:creationId xmlns:a16="http://schemas.microsoft.com/office/drawing/2014/main" id="{9E9171DD-94F4-F33F-3B12-BE9DE2D5A5FB}"/>
                  </a:ext>
                </a:extLst>
              </p:cNvPr>
              <p:cNvSpPr/>
              <p:nvPr userDrawn="1"/>
            </p:nvSpPr>
            <p:spPr>
              <a:xfrm>
                <a:off x="9568800" y="6054549"/>
                <a:ext cx="154091" cy="244291"/>
              </a:xfrm>
              <a:custGeom>
                <a:avLst/>
                <a:gdLst>
                  <a:gd name="connsiteX0" fmla="*/ 81915 w 273367"/>
                  <a:gd name="connsiteY0" fmla="*/ 0 h 433387"/>
                  <a:gd name="connsiteX1" fmla="*/ 81915 w 273367"/>
                  <a:gd name="connsiteY1" fmla="*/ 365760 h 433387"/>
                  <a:gd name="connsiteX2" fmla="*/ 273368 w 273367"/>
                  <a:gd name="connsiteY2" fmla="*/ 365760 h 433387"/>
                  <a:gd name="connsiteX3" fmla="*/ 264795 w 273367"/>
                  <a:gd name="connsiteY3" fmla="*/ 433388 h 433387"/>
                  <a:gd name="connsiteX4" fmla="*/ 0 w 273367"/>
                  <a:gd name="connsiteY4" fmla="*/ 433388 h 433387"/>
                  <a:gd name="connsiteX5" fmla="*/ 0 w 273367"/>
                  <a:gd name="connsiteY5" fmla="*/ 0 h 433387"/>
                  <a:gd name="connsiteX6" fmla="*/ 81915 w 273367"/>
                  <a:gd name="connsiteY6" fmla="*/ 0 h 4333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3367" h="433387">
                    <a:moveTo>
                      <a:pt x="81915" y="0"/>
                    </a:moveTo>
                    <a:lnTo>
                      <a:pt x="81915" y="365760"/>
                    </a:lnTo>
                    <a:lnTo>
                      <a:pt x="273368" y="365760"/>
                    </a:lnTo>
                    <a:lnTo>
                      <a:pt x="264795" y="433388"/>
                    </a:lnTo>
                    <a:lnTo>
                      <a:pt x="0" y="433388"/>
                    </a:lnTo>
                    <a:lnTo>
                      <a:pt x="0" y="0"/>
                    </a:lnTo>
                    <a:lnTo>
                      <a:pt x="81915" y="0"/>
                    </a:lnTo>
                    <a:close/>
                  </a:path>
                </a:pathLst>
              </a:custGeom>
              <a:solidFill>
                <a:schemeClr val="bg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nl-NL"/>
              </a:p>
            </p:txBody>
          </p:sp>
        </p:grpSp>
      </p:grpSp>
      <p:sp>
        <p:nvSpPr>
          <p:cNvPr id="8" name="Subtitel">
            <a:extLst>
              <a:ext uri="{FF2B5EF4-FFF2-40B4-BE49-F238E27FC236}">
                <a16:creationId xmlns:a16="http://schemas.microsoft.com/office/drawing/2014/main" id="{C8BCE6AF-FAEF-94AC-B8C7-63C77C03930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3649" y="407341"/>
            <a:ext cx="5411786" cy="256472"/>
          </a:xfrm>
        </p:spPr>
        <p:txBody>
          <a:bodyPr/>
          <a:lstStyle>
            <a:lvl1pPr>
              <a:defRPr lang="nl-NL" sz="1550" kern="1200" dirty="0" smtClean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1550" dirty="0">
                <a:solidFill>
                  <a:schemeClr val="tx2"/>
                </a:solidFill>
              </a:rPr>
              <a:t>Subtitel over maximaal 1 regel</a:t>
            </a:r>
          </a:p>
          <a:p>
            <a:pPr lvl="0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665E50F2-06FD-04D6-1F4F-6E472CDB6AF1}"/>
              </a:ext>
            </a:extLst>
          </p:cNvPr>
          <p:cNvSpPr txBox="1"/>
          <p:nvPr userDrawn="1"/>
        </p:nvSpPr>
        <p:spPr>
          <a:xfrm>
            <a:off x="12262876" y="2309962"/>
            <a:ext cx="1800000" cy="249842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no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pPr lvl="0"/>
            <a:r>
              <a:rPr lang="nl-NL" sz="900" b="1" dirty="0"/>
              <a:t>Voeg een achtergrond afbeelding in:</a:t>
            </a:r>
          </a:p>
          <a:p>
            <a:pPr lvl="0"/>
            <a:r>
              <a:rPr lang="nl-NL" sz="900" dirty="0"/>
              <a:t>Rechter muis knop klik</a:t>
            </a:r>
          </a:p>
          <a:p>
            <a:pPr lvl="0"/>
            <a:r>
              <a:rPr lang="nl-NL" sz="900" dirty="0"/>
              <a:t>Achtergrond opmaken …</a:t>
            </a:r>
          </a:p>
          <a:p>
            <a:pPr lvl="0"/>
            <a:endParaRPr lang="nl-NL" sz="900" dirty="0"/>
          </a:p>
          <a:p>
            <a:pPr lvl="0"/>
            <a:r>
              <a:rPr lang="nl-NL" sz="900" dirty="0"/>
              <a:t>Selecteer Opvulling met afbeelding of </a:t>
            </a:r>
            <a:r>
              <a:rPr lang="nl-NL" sz="900" dirty="0" err="1"/>
              <a:t>bitmappatroon</a:t>
            </a:r>
            <a:endParaRPr lang="nl-NL" sz="900" dirty="0"/>
          </a:p>
          <a:p>
            <a:pPr lvl="0"/>
            <a:endParaRPr lang="nl-NL" sz="900" dirty="0"/>
          </a:p>
          <a:p>
            <a:pPr lvl="0"/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Klik onder Bron afbeelding op [Invoegen]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AA3D6BB5-354B-DBAF-2335-CAE16350C55F}"/>
              </a:ext>
            </a:extLst>
          </p:cNvPr>
          <p:cNvSpPr txBox="1"/>
          <p:nvPr userDrawn="1"/>
        </p:nvSpPr>
        <p:spPr>
          <a:xfrm>
            <a:off x="-1847850" y="2241708"/>
            <a:ext cx="1800000" cy="3308028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noAutofit/>
          </a:bodyPr>
          <a:lstStyle/>
          <a:p>
            <a:r>
              <a:rPr lang="nl-NL" sz="900" b="1" dirty="0"/>
              <a:t>Maak de tekst op</a:t>
            </a:r>
            <a:r>
              <a:rPr lang="nl-NL" sz="900" dirty="0"/>
              <a:t> door het lijstniveau te verhogen of te verlagen:</a:t>
            </a:r>
          </a:p>
          <a:p>
            <a:r>
              <a:rPr lang="nl-NL" sz="900" dirty="0"/>
              <a:t>Plaats de cursor in de tekst en klik op een van de onderstaande knoppen</a:t>
            </a:r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endParaRPr lang="nl-NL" sz="900" dirty="0"/>
          </a:p>
          <a:p>
            <a:r>
              <a:rPr lang="nl-NL" sz="900" dirty="0"/>
              <a:t>(in lint Start, groep Alinea)</a:t>
            </a:r>
          </a:p>
          <a:p>
            <a:endParaRPr lang="nl-NL" sz="900" dirty="0"/>
          </a:p>
          <a:p>
            <a:r>
              <a:rPr lang="nl-NL" sz="900" dirty="0"/>
              <a:t>1 = Standaard</a:t>
            </a:r>
          </a:p>
          <a:p>
            <a:r>
              <a:rPr lang="nl-NL" sz="900" b="1" dirty="0"/>
              <a:t>2 = Vet</a:t>
            </a:r>
          </a:p>
          <a:p>
            <a:pPr lvl="0" defTabSz="685800">
              <a:defRPr/>
            </a:pPr>
            <a:r>
              <a:rPr lang="nl-NL" sz="900" b="0" dirty="0">
                <a:solidFill>
                  <a:schemeClr val="tx1"/>
                </a:solidFill>
              </a:rPr>
              <a:t>3 =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b="1" dirty="0">
                <a:solidFill>
                  <a:schemeClr val="tx2"/>
                </a:solidFill>
              </a:rPr>
              <a:t> </a:t>
            </a:r>
            <a:r>
              <a:rPr lang="nl-NL" sz="900" dirty="0"/>
              <a:t>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z="900" b="0" dirty="0">
                <a:solidFill>
                  <a:schemeClr val="tx1"/>
                </a:solidFill>
              </a:rPr>
              <a:t>4 =   </a:t>
            </a:r>
            <a:r>
              <a:rPr lang="nl-NL" sz="900" dirty="0">
                <a:solidFill>
                  <a:schemeClr val="tx1"/>
                </a:solidFill>
              </a:rPr>
              <a:t>•</a:t>
            </a:r>
            <a:r>
              <a:rPr lang="nl-NL" sz="900" dirty="0">
                <a:solidFill>
                  <a:schemeClr val="tx2"/>
                </a:solidFill>
              </a:rPr>
              <a:t> </a:t>
            </a:r>
            <a:r>
              <a:rPr lang="nl-NL" sz="900" dirty="0"/>
              <a:t>opsomming</a:t>
            </a: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</a:t>
            </a:r>
          </a:p>
          <a:p>
            <a:pPr lvl="0" defTabSz="685800">
              <a:defRPr/>
            </a:pPr>
            <a:r>
              <a:rPr lang="nl-NL" sz="9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=     • opsomming 3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B3600A17-B5B7-EC67-6BF6-731AD59A7C2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734559" y="3149436"/>
            <a:ext cx="1285875" cy="914400"/>
          </a:xfrm>
          <a:prstGeom prst="rect">
            <a:avLst/>
          </a:prstGeom>
          <a:ln>
            <a:solidFill>
              <a:schemeClr val="tx2"/>
            </a:solidFill>
          </a:ln>
        </p:spPr>
      </p:pic>
    </p:spTree>
    <p:extLst>
      <p:ext uri="{BB962C8B-B14F-4D97-AF65-F5344CB8AC3E}">
        <p14:creationId xmlns:p14="http://schemas.microsoft.com/office/powerpoint/2010/main" val="3670566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>
            <a:extLst>
              <a:ext uri="{FF2B5EF4-FFF2-40B4-BE49-F238E27FC236}">
                <a16:creationId xmlns:a16="http://schemas.microsoft.com/office/drawing/2014/main" id="{092D522A-6007-A122-6E9F-4ABA22BD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742928"/>
            <a:ext cx="10515600" cy="685302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nl-NL" dirty="0"/>
              <a:t>Titel slide over maximaal 1 regel</a:t>
            </a:r>
          </a:p>
        </p:txBody>
      </p:sp>
      <p:sp>
        <p:nvSpPr>
          <p:cNvPr id="3" name="Tekst">
            <a:extLst>
              <a:ext uri="{FF2B5EF4-FFF2-40B4-BE49-F238E27FC236}">
                <a16:creationId xmlns:a16="http://schemas.microsoft.com/office/drawing/2014/main" id="{2D6A2828-D9E4-21FD-5A0F-9D51E49DCA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3444" y="1750055"/>
            <a:ext cx="10515600" cy="387109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Klikken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Datum">
            <a:extLst>
              <a:ext uri="{FF2B5EF4-FFF2-40B4-BE49-F238E27FC236}">
                <a16:creationId xmlns:a16="http://schemas.microsoft.com/office/drawing/2014/main" id="{08271B44-632A-A63E-A5F3-B0F6CAC145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85898" y="6458046"/>
            <a:ext cx="970282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Light" panose="020B0403050000020004" pitchFamily="34" charset="0"/>
              </a:defRPr>
            </a:lvl1pPr>
          </a:lstStyle>
          <a:p>
            <a:fld id="{524F994E-CC2F-41D7-902B-52256750D89C}" type="datetime1">
              <a:rPr lang="nl-NL" smtClean="0"/>
              <a:t>5-3-2026</a:t>
            </a:fld>
            <a:r>
              <a:rPr lang="nl-NL"/>
              <a:t> </a:t>
            </a:r>
            <a:r>
              <a:rPr lang="nl-NL" dirty="0"/>
              <a:t>–</a:t>
            </a:r>
          </a:p>
        </p:txBody>
      </p:sp>
      <p:sp>
        <p:nvSpPr>
          <p:cNvPr id="5" name="Voettekst">
            <a:extLst>
              <a:ext uri="{FF2B5EF4-FFF2-40B4-BE49-F238E27FC236}">
                <a16:creationId xmlns:a16="http://schemas.microsoft.com/office/drawing/2014/main" id="{F8D7EEA5-ADD5-C5FF-D888-DD189DB6CC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56180" y="645814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Medium" panose="020B0603050000020004" pitchFamily="34" charset="0"/>
              </a:defRPr>
            </a:lvl1pPr>
          </a:lstStyle>
          <a:p>
            <a:r>
              <a:rPr lang="nl-NL"/>
              <a:t>Presentatie naam via Invoegen kop/voettekst</a:t>
            </a:r>
            <a:endParaRPr lang="nl-NL" dirty="0"/>
          </a:p>
        </p:txBody>
      </p:sp>
      <p:sp>
        <p:nvSpPr>
          <p:cNvPr id="6" name="Pagina nr">
            <a:extLst>
              <a:ext uri="{FF2B5EF4-FFF2-40B4-BE49-F238E27FC236}">
                <a16:creationId xmlns:a16="http://schemas.microsoft.com/office/drawing/2014/main" id="{48295401-208E-85F0-F69F-D94FC6695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42913" y="6458045"/>
            <a:ext cx="669407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350">
                <a:solidFill>
                  <a:schemeClr val="tx1"/>
                </a:solidFill>
                <a:latin typeface="Fira Sans Light" panose="020B0403050000020004" pitchFamily="34" charset="0"/>
              </a:defRPr>
            </a:lvl1pPr>
          </a:lstStyle>
          <a:p>
            <a:fld id="{9505602F-5D70-4FA8-88B6-C9C461A9C237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7669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65" r:id="rId2"/>
    <p:sldLayoutId id="2147483666" r:id="rId3"/>
    <p:sldLayoutId id="2147483656" r:id="rId4"/>
    <p:sldLayoutId id="2147483658" r:id="rId5"/>
    <p:sldLayoutId id="2147483657" r:id="rId6"/>
    <p:sldLayoutId id="2147483650" r:id="rId7"/>
    <p:sldLayoutId id="2147483652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4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nl-NL" sz="4600" b="1" kern="1200" dirty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8000"/>
        </a:lnSpc>
        <a:spcBef>
          <a:spcPts val="0"/>
        </a:spcBef>
        <a:buFontTx/>
        <a:buNone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1pPr>
      <a:lvl2pPr marL="0" indent="0" algn="l" defTabSz="914400" rtl="0" eaLnBrk="1" latinLnBrk="0" hangingPunct="1">
        <a:lnSpc>
          <a:spcPct val="118000"/>
        </a:lnSpc>
        <a:spcBef>
          <a:spcPts val="0"/>
        </a:spcBef>
        <a:buFontTx/>
        <a:buNone/>
        <a:defRPr sz="1700" kern="1200">
          <a:solidFill>
            <a:schemeClr val="tx1"/>
          </a:solidFill>
          <a:latin typeface="Fira Sans Medium" panose="020B0603050000020004" pitchFamily="34" charset="0"/>
          <a:ea typeface="+mn-ea"/>
          <a:cs typeface="+mn-cs"/>
        </a:defRPr>
      </a:lvl2pPr>
      <a:lvl3pPr marL="126000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tabLst>
          <a:tab pos="180975" algn="l"/>
        </a:tabLst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3pPr>
      <a:lvl4pPr marL="250825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4pPr>
      <a:lvl5pPr marL="378000" indent="-126000" algn="l" defTabSz="914400" rtl="0" eaLnBrk="1" latinLnBrk="0" hangingPunct="1">
        <a:lnSpc>
          <a:spcPct val="118000"/>
        </a:lnSpc>
        <a:spcBef>
          <a:spcPts val="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Fira Sans Light" panose="020B04030500000200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>
            <a:extLst>
              <a:ext uri="{FF2B5EF4-FFF2-40B4-BE49-F238E27FC236}">
                <a16:creationId xmlns:a16="http://schemas.microsoft.com/office/drawing/2014/main" id="{A70F7638-2382-A897-6C55-E99217EFB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913" y="742928"/>
            <a:ext cx="10083320" cy="685302"/>
          </a:xfrm>
        </p:spPr>
        <p:txBody>
          <a:bodyPr vert="horz" wrap="none" lIns="0" tIns="0" rIns="0" bIns="0" rtlCol="0" anchor="t" anchorCtr="0">
            <a:normAutofit/>
          </a:bodyPr>
          <a:lstStyle/>
          <a:p>
            <a:r>
              <a:rPr lang="nl-NL" dirty="0"/>
              <a:t>MFL breed gedragen!</a:t>
            </a:r>
            <a:endParaRPr lang="nl-NL" b="1" kern="120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3ABE0F1C-E460-F827-AA76-D3E852031524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6114" y="1798616"/>
            <a:ext cx="7102919" cy="3871091"/>
          </a:xfrm>
          <a:prstGeom prst="rect">
            <a:avLst/>
          </a:prstGeom>
          <a:noFill/>
        </p:spPr>
      </p:pic>
      <p:sp>
        <p:nvSpPr>
          <p:cNvPr id="36" name="Date Placeholder 3">
            <a:extLst>
              <a:ext uri="{FF2B5EF4-FFF2-40B4-BE49-F238E27FC236}">
                <a16:creationId xmlns:a16="http://schemas.microsoft.com/office/drawing/2014/main" id="{56F36BF2-882D-A43E-BE84-F82E05C7D3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85898" y="6458046"/>
            <a:ext cx="970282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38" name="Footer Placeholder 4">
            <a:extLst>
              <a:ext uri="{FF2B5EF4-FFF2-40B4-BE49-F238E27FC236}">
                <a16:creationId xmlns:a16="http://schemas.microsoft.com/office/drawing/2014/main" id="{9E4CEE8C-F387-6681-756F-0C0C8CF1F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56180" y="6458140"/>
            <a:ext cx="4114800" cy="365125"/>
          </a:xfrm>
        </p:spPr>
        <p:txBody>
          <a:bodyPr/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DF4FF76-1BD3-AF41-0683-EF5B14958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42913" y="6458045"/>
            <a:ext cx="669407" cy="365125"/>
          </a:xfrm>
        </p:spPr>
        <p:txBody>
          <a:bodyPr vert="horz" lIns="0" tIns="0" rIns="0" bIns="0" rtlCol="0" anchor="ctr">
            <a:normAutofit/>
          </a:bodyPr>
          <a:lstStyle/>
          <a:p>
            <a:pPr>
              <a:spcAft>
                <a:spcPts val="600"/>
              </a:spcAft>
            </a:pPr>
            <a:endParaRPr lang="nl-NL" dirty="0"/>
          </a:p>
        </p:txBody>
      </p:sp>
      <p:sp>
        <p:nvSpPr>
          <p:cNvPr id="40" name="Text Placeholder 6">
            <a:extLst>
              <a:ext uri="{FF2B5EF4-FFF2-40B4-BE49-F238E27FC236}">
                <a16:creationId xmlns:a16="http://schemas.microsoft.com/office/drawing/2014/main" id="{6CA27BFD-67A1-C0E3-74DF-80B4425039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3649" y="407341"/>
            <a:ext cx="10083320" cy="256472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2C3207C0-8719-A9A3-A6DF-C16F7A85A4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0381" y="1854141"/>
            <a:ext cx="1235990" cy="795081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06D784D-F328-67C2-69D9-88DB8C77104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0896" y="3263705"/>
            <a:ext cx="895475" cy="857370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4C751B34-18A6-3A0B-0CE2-10DBE4A1E7E8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19816" y="2892842"/>
            <a:ext cx="970282" cy="439800"/>
          </a:xfrm>
          <a:prstGeom prst="rect">
            <a:avLst/>
          </a:prstGeom>
        </p:spPr>
      </p:pic>
      <p:sp>
        <p:nvSpPr>
          <p:cNvPr id="2" name="Tekstvak 1">
            <a:extLst>
              <a:ext uri="{FF2B5EF4-FFF2-40B4-BE49-F238E27FC236}">
                <a16:creationId xmlns:a16="http://schemas.microsoft.com/office/drawing/2014/main" id="{8EABB225-2394-7DFC-00A8-799ADE16AF80}"/>
              </a:ext>
            </a:extLst>
          </p:cNvPr>
          <p:cNvSpPr txBox="1"/>
          <p:nvPr/>
        </p:nvSpPr>
        <p:spPr>
          <a:xfrm>
            <a:off x="6791218" y="4654193"/>
            <a:ext cx="1345914" cy="5839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0" name="Afbeelding 9" descr="Afbeelding met Lettertype, logo, Graphics, ontwerp&#10;&#10;Door AI gegenereerde inhoud is mogelijk onjuist.">
            <a:extLst>
              <a:ext uri="{FF2B5EF4-FFF2-40B4-BE49-F238E27FC236}">
                <a16:creationId xmlns:a16="http://schemas.microsoft.com/office/drawing/2014/main" id="{51198B36-F355-BB0B-631F-EFBB3832681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7299" y="4515156"/>
            <a:ext cx="1359833" cy="669829"/>
          </a:xfrm>
          <a:prstGeom prst="rect">
            <a:avLst/>
          </a:prstGeom>
        </p:spPr>
      </p:pic>
      <p:pic>
        <p:nvPicPr>
          <p:cNvPr id="13" name="Afbeelding 12" descr="Afbeelding met tekst, Lettertype, logo, wit">
            <a:extLst>
              <a:ext uri="{FF2B5EF4-FFF2-40B4-BE49-F238E27FC236}">
                <a16:creationId xmlns:a16="http://schemas.microsoft.com/office/drawing/2014/main" id="{272C576B-EC1D-67B0-72BE-0D1421C9F0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70980" y="1949128"/>
            <a:ext cx="2368321" cy="795081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BF2901F0-11F2-D8CE-AB80-089EBAA7877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89685" y="1527978"/>
            <a:ext cx="2286319" cy="762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81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8096BC-1B73-BFC2-010C-6B2E16245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Organigram MFL</a:t>
            </a:r>
          </a:p>
        </p:txBody>
      </p:sp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AFCD8395-CB43-D8CA-CABB-ABA949EF83A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95217" y="3171080"/>
            <a:ext cx="924054" cy="1476581"/>
          </a:xfr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30B9408-0426-E12F-5414-56ED6DAEB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67C104-5374-BBEA-9063-AB1A3C2E6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3B17840-6962-C234-2BD6-62A47BAAE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DCD39CB-D8EE-BF91-8E2A-C5A22CAEF5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0DB01F29-544E-0D5C-8A17-7286690F7872}"/>
              </a:ext>
            </a:extLst>
          </p:cNvPr>
          <p:cNvSpPr txBox="1"/>
          <p:nvPr/>
        </p:nvSpPr>
        <p:spPr>
          <a:xfrm>
            <a:off x="5176799" y="3324594"/>
            <a:ext cx="23938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/>
              <a:t>Vakgroep MFL</a:t>
            </a:r>
            <a:endParaRPr lang="nl-NL" sz="1400" dirty="0"/>
          </a:p>
          <a:p>
            <a:r>
              <a:rPr lang="nl-NL" sz="1400" dirty="0"/>
              <a:t>LTO Nederland</a:t>
            </a:r>
          </a:p>
          <a:p>
            <a:r>
              <a:rPr lang="nl-NL" sz="1400" dirty="0"/>
              <a:t>- Vertegenwoordiging in PDM en portefeuille commissies -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171678FF-D9A1-1387-9196-D6CE7A7E9208}"/>
              </a:ext>
            </a:extLst>
          </p:cNvPr>
          <p:cNvSpPr txBox="1"/>
          <p:nvPr/>
        </p:nvSpPr>
        <p:spPr>
          <a:xfrm>
            <a:off x="2883068" y="5415082"/>
            <a:ext cx="2824297" cy="2616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Sectorcommissie ZLTO MFL</a:t>
            </a:r>
            <a:endParaRPr lang="nl-NL" sz="1100" dirty="0"/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6FB814D-2E45-6236-D4A9-8E0E4BA570D6}"/>
              </a:ext>
            </a:extLst>
          </p:cNvPr>
          <p:cNvSpPr txBox="1"/>
          <p:nvPr/>
        </p:nvSpPr>
        <p:spPr>
          <a:xfrm>
            <a:off x="6373737" y="1534927"/>
            <a:ext cx="21538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/>
              <a:t>LTO MFL collega’s                         </a:t>
            </a:r>
            <a:r>
              <a:rPr lang="nl-NL" sz="1100" dirty="0"/>
              <a:t>        </a:t>
            </a:r>
            <a:r>
              <a:rPr lang="nl-NL" sz="1100" b="1" dirty="0"/>
              <a:t> </a:t>
            </a:r>
            <a:r>
              <a:rPr lang="nl-NL" sz="1100" dirty="0"/>
              <a:t>- binnen LTO organisaties -</a:t>
            </a:r>
          </a:p>
          <a:p>
            <a:endParaRPr lang="nl-NL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688D15F-E439-6011-AC7D-F83888C7902A}"/>
              </a:ext>
            </a:extLst>
          </p:cNvPr>
          <p:cNvSpPr txBox="1"/>
          <p:nvPr/>
        </p:nvSpPr>
        <p:spPr>
          <a:xfrm>
            <a:off x="8766352" y="2978345"/>
            <a:ext cx="290921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/>
              <a:t>LTO MFL bestuurlijk overleg</a:t>
            </a:r>
            <a:endParaRPr lang="nl-NL" sz="1100" dirty="0"/>
          </a:p>
          <a:p>
            <a:endParaRPr lang="nl-NL" sz="1100" dirty="0"/>
          </a:p>
          <a:p>
            <a:r>
              <a:rPr lang="nl-NL" sz="1100" i="1" dirty="0"/>
              <a:t>Intern:</a:t>
            </a:r>
          </a:p>
          <a:p>
            <a:r>
              <a:rPr lang="nl-NL" sz="1100" dirty="0"/>
              <a:t>LTO Nederland </a:t>
            </a:r>
          </a:p>
          <a:p>
            <a:r>
              <a:rPr lang="nl-NL" sz="1100" dirty="0"/>
              <a:t>LTO Noord</a:t>
            </a:r>
          </a:p>
          <a:p>
            <a:r>
              <a:rPr lang="nl-NL" sz="1100" dirty="0"/>
              <a:t>ZLTO</a:t>
            </a:r>
          </a:p>
          <a:p>
            <a:r>
              <a:rPr lang="nl-NL" sz="1100" dirty="0"/>
              <a:t>LLTB</a:t>
            </a:r>
          </a:p>
          <a:p>
            <a:endParaRPr lang="nl-NL" sz="1100" dirty="0"/>
          </a:p>
          <a:p>
            <a:r>
              <a:rPr lang="nl-NL" sz="1100" i="1" dirty="0"/>
              <a:t>Extern:</a:t>
            </a:r>
          </a:p>
          <a:p>
            <a:r>
              <a:rPr lang="nl-NL" sz="1100" dirty="0"/>
              <a:t>Boerderij Educatie Nederland (BEN)</a:t>
            </a:r>
          </a:p>
          <a:p>
            <a:r>
              <a:rPr lang="nl-NL" sz="1100" dirty="0" err="1"/>
              <a:t>VeKaBo</a:t>
            </a:r>
            <a:r>
              <a:rPr lang="nl-NL" sz="1100" dirty="0"/>
              <a:t>/ In het Groen</a:t>
            </a:r>
          </a:p>
          <a:p>
            <a:r>
              <a:rPr lang="nl-NL" sz="1100" dirty="0"/>
              <a:t>Ambachtelijke </a:t>
            </a:r>
            <a:r>
              <a:rPr lang="nl-NL" sz="1100" dirty="0" err="1"/>
              <a:t>Versdetailhandel</a:t>
            </a:r>
            <a:r>
              <a:rPr lang="nl-NL" sz="1100" dirty="0"/>
              <a:t> Nederland (AVN)</a:t>
            </a:r>
          </a:p>
          <a:p>
            <a:r>
              <a:rPr lang="nl-NL" sz="1100" dirty="0"/>
              <a:t>Verenigde Agrarische Kinderopvang (VAK)</a:t>
            </a:r>
          </a:p>
          <a:p>
            <a:r>
              <a:rPr lang="nl-NL" sz="1100" dirty="0"/>
              <a:t>Federatie Landbouw en Zorg (FLZ)</a:t>
            </a:r>
          </a:p>
          <a:p>
            <a:r>
              <a:rPr lang="nl-NL" sz="1100" dirty="0" err="1"/>
              <a:t>BoerenNatuur</a:t>
            </a:r>
            <a:endParaRPr lang="nl-NL" sz="1100" dirty="0"/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9E87AEF-3A34-CC46-01F1-1894BA2CC449}"/>
              </a:ext>
            </a:extLst>
          </p:cNvPr>
          <p:cNvSpPr txBox="1"/>
          <p:nvPr/>
        </p:nvSpPr>
        <p:spPr>
          <a:xfrm>
            <a:off x="442913" y="1820524"/>
            <a:ext cx="3019478" cy="229293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Platform MFL </a:t>
            </a:r>
            <a:endParaRPr lang="nl-NL" sz="1100" dirty="0"/>
          </a:p>
          <a:p>
            <a:r>
              <a:rPr lang="nl-NL" sz="1100" dirty="0"/>
              <a:t>WUR</a:t>
            </a:r>
          </a:p>
          <a:p>
            <a:r>
              <a:rPr lang="nl-NL" sz="1100" dirty="0"/>
              <a:t>Vereniging Nederlandse Gemeenten (VNG)</a:t>
            </a:r>
          </a:p>
          <a:p>
            <a:r>
              <a:rPr lang="nl-NL" sz="1100" dirty="0"/>
              <a:t>P10</a:t>
            </a:r>
          </a:p>
          <a:p>
            <a:r>
              <a:rPr lang="nl-NL" sz="1100" dirty="0"/>
              <a:t>Nederlandse Vereniging van Banken (</a:t>
            </a:r>
            <a:r>
              <a:rPr lang="nl-NL" sz="1100" dirty="0" err="1"/>
              <a:t>NvB</a:t>
            </a:r>
            <a:r>
              <a:rPr lang="nl-NL" sz="1100" dirty="0"/>
              <a:t>)</a:t>
            </a:r>
          </a:p>
          <a:p>
            <a:r>
              <a:rPr lang="nl-NL" sz="1100" dirty="0"/>
              <a:t>Interprovinciaal Overleg (IPO)</a:t>
            </a:r>
          </a:p>
          <a:p>
            <a:r>
              <a:rPr lang="nl-NL" sz="1100" dirty="0"/>
              <a:t>College van Rijksadviseurs</a:t>
            </a:r>
          </a:p>
          <a:p>
            <a:r>
              <a:rPr lang="nl-NL" sz="1100" dirty="0"/>
              <a:t>Vereniging van accountants- en </a:t>
            </a:r>
            <a:r>
              <a:rPr lang="nl-NL" sz="1100" dirty="0" err="1"/>
              <a:t>belastingadviesbureau’s</a:t>
            </a:r>
            <a:r>
              <a:rPr lang="nl-NL" sz="1100" dirty="0"/>
              <a:t> (VLB)</a:t>
            </a:r>
          </a:p>
          <a:p>
            <a:r>
              <a:rPr lang="nl-NL" sz="1100" dirty="0"/>
              <a:t>Federatie Particulier Grondbezit (FPG)</a:t>
            </a:r>
          </a:p>
          <a:p>
            <a:r>
              <a:rPr lang="nl-NL" sz="1100" dirty="0"/>
              <a:t>Ministerie van LVVN</a:t>
            </a:r>
          </a:p>
          <a:p>
            <a:r>
              <a:rPr lang="nl-NL" sz="1100" dirty="0"/>
              <a:t>LTO Nederland</a:t>
            </a:r>
          </a:p>
          <a:p>
            <a:r>
              <a:rPr lang="nl-NL" sz="1100" i="1" dirty="0"/>
              <a:t>Secretariaat door LVVN &amp; LTO</a:t>
            </a:r>
          </a:p>
        </p:txBody>
      </p:sp>
      <p:sp>
        <p:nvSpPr>
          <p:cNvPr id="16" name="Pijl: rechts 15">
            <a:extLst>
              <a:ext uri="{FF2B5EF4-FFF2-40B4-BE49-F238E27FC236}">
                <a16:creationId xmlns:a16="http://schemas.microsoft.com/office/drawing/2014/main" id="{38F16D70-227B-4A89-BAFA-4E47BAFF634C}"/>
              </a:ext>
            </a:extLst>
          </p:cNvPr>
          <p:cNvSpPr/>
          <p:nvPr/>
        </p:nvSpPr>
        <p:spPr>
          <a:xfrm rot="18705292">
            <a:off x="6130087" y="2621071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Pijl: rechts 16">
            <a:extLst>
              <a:ext uri="{FF2B5EF4-FFF2-40B4-BE49-F238E27FC236}">
                <a16:creationId xmlns:a16="http://schemas.microsoft.com/office/drawing/2014/main" id="{6041CAB8-12F9-107C-4550-5311761A3897}"/>
              </a:ext>
            </a:extLst>
          </p:cNvPr>
          <p:cNvSpPr/>
          <p:nvPr/>
        </p:nvSpPr>
        <p:spPr>
          <a:xfrm rot="21077903">
            <a:off x="7842670" y="3740255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Pijl: rechts 17">
            <a:extLst>
              <a:ext uri="{FF2B5EF4-FFF2-40B4-BE49-F238E27FC236}">
                <a16:creationId xmlns:a16="http://schemas.microsoft.com/office/drawing/2014/main" id="{57F80F28-5B5B-AB53-F920-EBE6CF9A961B}"/>
              </a:ext>
            </a:extLst>
          </p:cNvPr>
          <p:cNvSpPr/>
          <p:nvPr/>
        </p:nvSpPr>
        <p:spPr>
          <a:xfrm rot="6384148">
            <a:off x="4067000" y="4754583"/>
            <a:ext cx="487301" cy="405859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9" name="Afbeelding 18">
            <a:extLst>
              <a:ext uri="{FF2B5EF4-FFF2-40B4-BE49-F238E27FC236}">
                <a16:creationId xmlns:a16="http://schemas.microsoft.com/office/drawing/2014/main" id="{39DC65A5-116F-C240-90D1-BC366BE08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6859576">
            <a:off x="3456365" y="3364797"/>
            <a:ext cx="445047" cy="506012"/>
          </a:xfrm>
          <a:prstGeom prst="rect">
            <a:avLst/>
          </a:prstGeom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0EE71BEB-20F4-E17D-B0AF-2D02D825F9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9670083">
            <a:off x="5813019" y="4758796"/>
            <a:ext cx="420660" cy="51820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CED388A-1C19-BDC4-0637-C300AACB540A}"/>
              </a:ext>
            </a:extLst>
          </p:cNvPr>
          <p:cNvSpPr txBox="1"/>
          <p:nvPr/>
        </p:nvSpPr>
        <p:spPr>
          <a:xfrm>
            <a:off x="5472923" y="5445121"/>
            <a:ext cx="2824297" cy="26161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nl-NL" sz="1100" b="1" dirty="0"/>
              <a:t>Klankbordgroep MFL</a:t>
            </a:r>
            <a:endParaRPr lang="nl-NL" sz="1100" dirty="0"/>
          </a:p>
        </p:txBody>
      </p:sp>
    </p:spTree>
    <p:extLst>
      <p:ext uri="{BB962C8B-B14F-4D97-AF65-F5344CB8AC3E}">
        <p14:creationId xmlns:p14="http://schemas.microsoft.com/office/powerpoint/2010/main" val="3894560807"/>
      </p:ext>
    </p:extLst>
  </p:cSld>
  <p:clrMapOvr>
    <a:masterClrMapping/>
  </p:clrMapOvr>
</p:sld>
</file>

<file path=ppt/theme/theme1.xml><?xml version="1.0" encoding="utf-8"?>
<a:theme xmlns:a="http://schemas.openxmlformats.org/drawingml/2006/main" name="LTO">
  <a:themeElements>
    <a:clrScheme name="LTO">
      <a:dk1>
        <a:sysClr val="windowText" lastClr="000000"/>
      </a:dk1>
      <a:lt1>
        <a:sysClr val="window" lastClr="FFFFFF"/>
      </a:lt1>
      <a:dk2>
        <a:srgbClr val="400486"/>
      </a:dk2>
      <a:lt2>
        <a:srgbClr val="FFFFFF"/>
      </a:lt2>
      <a:accent1>
        <a:srgbClr val="006F34"/>
      </a:accent1>
      <a:accent2>
        <a:srgbClr val="44B8EC"/>
      </a:accent2>
      <a:accent3>
        <a:srgbClr val="ECDD31"/>
      </a:accent3>
      <a:accent4>
        <a:srgbClr val="5BC500"/>
      </a:accent4>
      <a:accent5>
        <a:srgbClr val="2A919E"/>
      </a:accent5>
      <a:accent6>
        <a:srgbClr val="5DAB84"/>
      </a:accent6>
      <a:hlink>
        <a:srgbClr val="400486"/>
      </a:hlink>
      <a:folHlink>
        <a:srgbClr val="400486"/>
      </a:folHlink>
    </a:clrScheme>
    <a:fontScheme name="LTO">
      <a:majorFont>
        <a:latin typeface="Fira Sans"/>
        <a:ea typeface=""/>
        <a:cs typeface=""/>
      </a:majorFont>
      <a:minorFont>
        <a:latin typeface="Fir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O.potx" id="{940CC67B-AF02-49D0-803C-88279B11764C}" vid="{95C160DA-8BCF-4541-882F-8772572CC7E2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90E4A778DC76489144D7CE9D5489EB" ma:contentTypeVersion="13" ma:contentTypeDescription="Een nieuw document maken." ma:contentTypeScope="" ma:versionID="71cabe28377537c4650476d5cdf5d8a9">
  <xsd:schema xmlns:xsd="http://www.w3.org/2001/XMLSchema" xmlns:xs="http://www.w3.org/2001/XMLSchema" xmlns:p="http://schemas.microsoft.com/office/2006/metadata/properties" xmlns:ns2="32b6e6dc-63a7-452a-85d2-f89291ccb65c" xmlns:ns3="c1ef1432-65d4-4cd8-822b-07a1f77c96ac" targetNamespace="http://schemas.microsoft.com/office/2006/metadata/properties" ma:root="true" ma:fieldsID="c304fdf71ae2645d6341e50884dcacf0" ns2:_="" ns3:_="">
    <xsd:import namespace="32b6e6dc-63a7-452a-85d2-f89291ccb65c"/>
    <xsd:import namespace="c1ef1432-65d4-4cd8-822b-07a1f77c96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b6e6dc-63a7-452a-85d2-f89291ccb6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Afbeeldingtags" ma:readOnly="false" ma:fieldId="{5cf76f15-5ced-4ddc-b409-7134ff3c332f}" ma:taxonomyMulti="true" ma:sspId="847304b8-976a-4f21-a947-b834c60fdd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ef1432-65d4-4cd8-822b-07a1f77c96a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be8e18c-3eea-4a85-8ec3-73302f36a978}" ma:internalName="TaxCatchAll" ma:showField="CatchAllData" ma:web="c1ef1432-65d4-4cd8-822b-07a1f77c96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b6e6dc-63a7-452a-85d2-f89291ccb65c">
      <Terms xmlns="http://schemas.microsoft.com/office/infopath/2007/PartnerControls"/>
    </lcf76f155ced4ddcb4097134ff3c332f>
    <TaxCatchAll xmlns="c1ef1432-65d4-4cd8-822b-07a1f77c96a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8E4B8B-E5C2-40AC-AF44-551A16ED68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b6e6dc-63a7-452a-85d2-f89291ccb65c"/>
    <ds:schemaRef ds:uri="c1ef1432-65d4-4cd8-822b-07a1f77c96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F86FA56-6D4D-4B90-B64C-88C0CB312E00}">
  <ds:schemaRefs>
    <ds:schemaRef ds:uri="http://schemas.microsoft.com/office/2006/metadata/properties"/>
    <ds:schemaRef ds:uri="http://schemas.microsoft.com/office/infopath/2007/PartnerControls"/>
    <ds:schemaRef ds:uri="32b6e6dc-63a7-452a-85d2-f89291ccb65c"/>
    <ds:schemaRef ds:uri="c1ef1432-65d4-4cd8-822b-07a1f77c96ac"/>
  </ds:schemaRefs>
</ds:datastoreItem>
</file>

<file path=customXml/itemProps3.xml><?xml version="1.0" encoding="utf-8"?>
<ds:datastoreItem xmlns:ds="http://schemas.openxmlformats.org/officeDocument/2006/customXml" ds:itemID="{E1658F73-289C-474D-98C4-AEFB8198313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LTO</Template>
  <TotalTime>511</TotalTime>
  <Words>125</Words>
  <Application>Microsoft Office PowerPoint</Application>
  <PresentationFormat>Breedbeeld</PresentationFormat>
  <Paragraphs>35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Arial</vt:lpstr>
      <vt:lpstr>Calibri</vt:lpstr>
      <vt:lpstr>Fira Sans</vt:lpstr>
      <vt:lpstr>Fira Sans Light</vt:lpstr>
      <vt:lpstr>Fira Sans Medium</vt:lpstr>
      <vt:lpstr>LTO</vt:lpstr>
      <vt:lpstr>MFL breed gedragen!</vt:lpstr>
      <vt:lpstr>Organigram MFL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Presentatie titel over maximaal 2 regels</dc:title>
  <dc:creator>Bert Ruijgh (Resource Opmeer BV)</dc:creator>
  <cp:lastModifiedBy>Chantal Linnemann</cp:lastModifiedBy>
  <cp:revision>131</cp:revision>
  <dcterms:created xsi:type="dcterms:W3CDTF">2022-12-23T12:39:24Z</dcterms:created>
  <dcterms:modified xsi:type="dcterms:W3CDTF">2026-03-05T10:43:23Z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0x010100F690E4A778DC76489144D7CE9D5489EB</vt:lpwstr>
  </property>
  <property fmtid="{D5CDD505-2E9C-101B-9397-08002B2CF9AE}" pid="3" name="Order">
    <vt:r8>8901800</vt:r8>
  </property>
  <property fmtid="{D5CDD505-2E9C-101B-9397-08002B2CF9AE}" pid="4" name="MediaServiceImageTags">
    <vt:lpwstr/>
  </property>
</Properties>
</file>