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308" r:id="rId5"/>
    <p:sldId id="309" r:id="rId6"/>
    <p:sldId id="289" r:id="rId7"/>
    <p:sldId id="312" r:id="rId8"/>
    <p:sldId id="313" r:id="rId9"/>
    <p:sldId id="315" r:id="rId10"/>
    <p:sldId id="300" r:id="rId11"/>
    <p:sldId id="302" r:id="rId12"/>
    <p:sldId id="318" r:id="rId13"/>
    <p:sldId id="314" r:id="rId14"/>
    <p:sldId id="311" r:id="rId15"/>
    <p:sldId id="297" r:id="rId16"/>
    <p:sldId id="317" r:id="rId17"/>
    <p:sldId id="319" r:id="rId18"/>
    <p:sldId id="310" r:id="rId1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1A8BC3AF-21D6-4BC1-BA49-70B1056517D1}">
          <p14:sldIdLst>
            <p14:sldId id="308"/>
            <p14:sldId id="309"/>
          </p14:sldIdLst>
        </p14:section>
        <p14:section name="Naamloze sectie" id="{D6CDCE6C-D0A2-42E9-9780-F94842FAA4FB}">
          <p14:sldIdLst>
            <p14:sldId id="289"/>
            <p14:sldId id="312"/>
            <p14:sldId id="313"/>
            <p14:sldId id="315"/>
            <p14:sldId id="300"/>
            <p14:sldId id="302"/>
            <p14:sldId id="318"/>
            <p14:sldId id="314"/>
            <p14:sldId id="311"/>
            <p14:sldId id="297"/>
            <p14:sldId id="317"/>
            <p14:sldId id="319"/>
            <p14:sldId id="31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359591-0BB0-47CC-B11F-A27E00DF8619}" v="4" dt="2025-11-17T14:33:05.4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Stijl, licht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Stijl, licht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Stijl, gemiddeld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Stijl, gemiddeld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FABFCF23-3B69-468F-B69F-88F6DE6A72F2}" styleName="Stijl, gemiddeld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85" autoAdjust="0"/>
    <p:restoredTop sz="86438" autoAdjust="0"/>
  </p:normalViewPr>
  <p:slideViewPr>
    <p:cSldViewPr snapToGrid="0" showGuides="1">
      <p:cViewPr varScale="1">
        <p:scale>
          <a:sx n="71" d="100"/>
          <a:sy n="71" d="100"/>
        </p:scale>
        <p:origin x="1402" y="4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543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36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loes van Schaik" userId="dd8ce715-f279-427c-9341-663367be9147" providerId="ADAL" clId="{7BA507C7-B29A-428E-8EB1-63AFBFDFA848}"/>
    <pc:docChg chg="undo redo custSel addSld delSld modSld sldOrd delMainMaster modSection">
      <pc:chgData name="Marloes van Schaik" userId="dd8ce715-f279-427c-9341-663367be9147" providerId="ADAL" clId="{7BA507C7-B29A-428E-8EB1-63AFBFDFA848}" dt="2025-11-17T14:33:27.710" v="5950" actId="1076"/>
      <pc:docMkLst>
        <pc:docMk/>
      </pc:docMkLst>
      <pc:sldChg chg="modSp mod">
        <pc:chgData name="Marloes van Schaik" userId="dd8ce715-f279-427c-9341-663367be9147" providerId="ADAL" clId="{7BA507C7-B29A-428E-8EB1-63AFBFDFA848}" dt="2025-10-23T14:32:22.918" v="4480" actId="20577"/>
        <pc:sldMkLst>
          <pc:docMk/>
          <pc:sldMk cId="2475099634" sldId="289"/>
        </pc:sldMkLst>
        <pc:spChg chg="mod">
          <ac:chgData name="Marloes van Schaik" userId="dd8ce715-f279-427c-9341-663367be9147" providerId="ADAL" clId="{7BA507C7-B29A-428E-8EB1-63AFBFDFA848}" dt="2025-10-23T09:14:58.053" v="2511" actId="14100"/>
          <ac:spMkLst>
            <pc:docMk/>
            <pc:sldMk cId="2475099634" sldId="289"/>
            <ac:spMk id="2" creationId="{4F7126E9-6DD8-6D19-4FF3-51134BF9386D}"/>
          </ac:spMkLst>
        </pc:spChg>
        <pc:spChg chg="mod">
          <ac:chgData name="Marloes van Schaik" userId="dd8ce715-f279-427c-9341-663367be9147" providerId="ADAL" clId="{7BA507C7-B29A-428E-8EB1-63AFBFDFA848}" dt="2025-10-23T14:32:22.918" v="4480" actId="20577"/>
          <ac:spMkLst>
            <pc:docMk/>
            <pc:sldMk cId="2475099634" sldId="289"/>
            <ac:spMk id="7" creationId="{EDF4FF76-1BD3-AF41-0683-EF5B14958CB4}"/>
          </ac:spMkLst>
        </pc:spChg>
        <pc:spChg chg="mod">
          <ac:chgData name="Marloes van Schaik" userId="dd8ce715-f279-427c-9341-663367be9147" providerId="ADAL" clId="{7BA507C7-B29A-428E-8EB1-63AFBFDFA848}" dt="2025-10-23T13:15:21.347" v="4088" actId="20577"/>
          <ac:spMkLst>
            <pc:docMk/>
            <pc:sldMk cId="2475099634" sldId="289"/>
            <ac:spMk id="20" creationId="{A70F7638-2382-A897-6C55-E99217EFBCC8}"/>
          </ac:spMkLst>
        </pc:spChg>
        <pc:spChg chg="mod">
          <ac:chgData name="Marloes van Schaik" userId="dd8ce715-f279-427c-9341-663367be9147" providerId="ADAL" clId="{7BA507C7-B29A-428E-8EB1-63AFBFDFA848}" dt="2025-10-23T09:13:53.937" v="2504" actId="20577"/>
          <ac:spMkLst>
            <pc:docMk/>
            <pc:sldMk cId="2475099634" sldId="289"/>
            <ac:spMk id="43" creationId="{A6E9A58A-380E-C9EE-F941-89A003D11F14}"/>
          </ac:spMkLst>
        </pc:spChg>
        <pc:picChg chg="mod">
          <ac:chgData name="Marloes van Schaik" userId="dd8ce715-f279-427c-9341-663367be9147" providerId="ADAL" clId="{7BA507C7-B29A-428E-8EB1-63AFBFDFA848}" dt="2025-10-23T09:15:27.170" v="2512" actId="1076"/>
          <ac:picMkLst>
            <pc:docMk/>
            <pc:sldMk cId="2475099634" sldId="289"/>
            <ac:picMk id="4" creationId="{9B277F5C-21E8-7572-9499-B24DB8E6B4ED}"/>
          </ac:picMkLst>
        </pc:picChg>
      </pc:sldChg>
      <pc:sldChg chg="addSp delSp modSp mod ord">
        <pc:chgData name="Marloes van Schaik" userId="dd8ce715-f279-427c-9341-663367be9147" providerId="ADAL" clId="{7BA507C7-B29A-428E-8EB1-63AFBFDFA848}" dt="2025-11-17T14:00:49.473" v="5842" actId="1076"/>
        <pc:sldMkLst>
          <pc:docMk/>
          <pc:sldMk cId="2607531522" sldId="297"/>
        </pc:sldMkLst>
        <pc:spChg chg="mod">
          <ac:chgData name="Marloes van Schaik" userId="dd8ce715-f279-427c-9341-663367be9147" providerId="ADAL" clId="{7BA507C7-B29A-428E-8EB1-63AFBFDFA848}" dt="2025-10-23T14:33:16.411" v="4489" actId="20577"/>
          <ac:spMkLst>
            <pc:docMk/>
            <pc:sldMk cId="2607531522" sldId="297"/>
            <ac:spMk id="7" creationId="{9CAC4590-429F-ADF1-E291-A20EFD5EC78B}"/>
          </ac:spMkLst>
        </pc:spChg>
        <pc:spChg chg="mod">
          <ac:chgData name="Marloes van Schaik" userId="dd8ce715-f279-427c-9341-663367be9147" providerId="ADAL" clId="{7BA507C7-B29A-428E-8EB1-63AFBFDFA848}" dt="2025-11-07T09:42:31.386" v="5801" actId="20577"/>
          <ac:spMkLst>
            <pc:docMk/>
            <pc:sldMk cId="2607531522" sldId="297"/>
            <ac:spMk id="14" creationId="{9CC2C851-61C1-4077-E25A-E82B7BDE1C8B}"/>
          </ac:spMkLst>
        </pc:spChg>
        <pc:spChg chg="mod">
          <ac:chgData name="Marloes van Schaik" userId="dd8ce715-f279-427c-9341-663367be9147" providerId="ADAL" clId="{7BA507C7-B29A-428E-8EB1-63AFBFDFA848}" dt="2025-11-17T14:00:49.473" v="5842" actId="1076"/>
          <ac:spMkLst>
            <pc:docMk/>
            <pc:sldMk cId="2607531522" sldId="297"/>
            <ac:spMk id="16" creationId="{4322AB6F-BBB8-3842-FBCC-41BC45974E2F}"/>
          </ac:spMkLst>
        </pc:spChg>
        <pc:spChg chg="mod">
          <ac:chgData name="Marloes van Schaik" userId="dd8ce715-f279-427c-9341-663367be9147" providerId="ADAL" clId="{7BA507C7-B29A-428E-8EB1-63AFBFDFA848}" dt="2025-10-28T15:19:02.596" v="5413" actId="6549"/>
          <ac:spMkLst>
            <pc:docMk/>
            <pc:sldMk cId="2607531522" sldId="297"/>
            <ac:spMk id="18" creationId="{8F125C5F-1AD9-F347-A213-C66ADE1AF8FE}"/>
          </ac:spMkLst>
        </pc:spChg>
        <pc:spChg chg="mod">
          <ac:chgData name="Marloes van Schaik" userId="dd8ce715-f279-427c-9341-663367be9147" providerId="ADAL" clId="{7BA507C7-B29A-428E-8EB1-63AFBFDFA848}" dt="2025-10-23T14:14:47.862" v="4331" actId="20577"/>
          <ac:spMkLst>
            <pc:docMk/>
            <pc:sldMk cId="2607531522" sldId="297"/>
            <ac:spMk id="20" creationId="{A839863B-6A38-1A66-C3B5-AF1C5F9B71C7}"/>
          </ac:spMkLst>
        </pc:spChg>
        <pc:spChg chg="mod">
          <ac:chgData name="Marloes van Schaik" userId="dd8ce715-f279-427c-9341-663367be9147" providerId="ADAL" clId="{7BA507C7-B29A-428E-8EB1-63AFBFDFA848}" dt="2025-10-23T09:21:03.605" v="2603" actId="20577"/>
          <ac:spMkLst>
            <pc:docMk/>
            <pc:sldMk cId="2607531522" sldId="297"/>
            <ac:spMk id="22" creationId="{922CBA52-E0EE-E360-FEE7-A75248E9BF5F}"/>
          </ac:spMkLst>
        </pc:spChg>
        <pc:picChg chg="add del mod">
          <ac:chgData name="Marloes van Schaik" userId="dd8ce715-f279-427c-9341-663367be9147" providerId="ADAL" clId="{7BA507C7-B29A-428E-8EB1-63AFBFDFA848}" dt="2025-11-17T13:58:10.865" v="5812" actId="478"/>
          <ac:picMkLst>
            <pc:docMk/>
            <pc:sldMk cId="2607531522" sldId="297"/>
            <ac:picMk id="2" creationId="{857EF616-CF41-C332-2C3B-8EBF3BCA5136}"/>
          </ac:picMkLst>
        </pc:picChg>
        <pc:picChg chg="add mod">
          <ac:chgData name="Marloes van Schaik" userId="dd8ce715-f279-427c-9341-663367be9147" providerId="ADAL" clId="{7BA507C7-B29A-428E-8EB1-63AFBFDFA848}" dt="2025-10-23T09:24:17.460" v="2821" actId="1076"/>
          <ac:picMkLst>
            <pc:docMk/>
            <pc:sldMk cId="2607531522" sldId="297"/>
            <ac:picMk id="4" creationId="{F4BEE69F-2A98-29A0-2CB1-A0FED6FECF77}"/>
          </ac:picMkLst>
        </pc:picChg>
      </pc:sldChg>
      <pc:sldChg chg="addSp modSp mod ord">
        <pc:chgData name="Marloes van Schaik" userId="dd8ce715-f279-427c-9341-663367be9147" providerId="ADAL" clId="{7BA507C7-B29A-428E-8EB1-63AFBFDFA848}" dt="2025-11-06T08:00:39.508" v="5619" actId="20577"/>
        <pc:sldMkLst>
          <pc:docMk/>
          <pc:sldMk cId="270324939" sldId="300"/>
        </pc:sldMkLst>
        <pc:spChg chg="mod">
          <ac:chgData name="Marloes van Schaik" userId="dd8ce715-f279-427c-9341-663367be9147" providerId="ADAL" clId="{7BA507C7-B29A-428E-8EB1-63AFBFDFA848}" dt="2025-10-23T12:34:03.638" v="3170" actId="6549"/>
          <ac:spMkLst>
            <pc:docMk/>
            <pc:sldMk cId="270324939" sldId="300"/>
            <ac:spMk id="2" creationId="{F8DCAA80-F5CE-883C-EB01-73D4F39BB6CE}"/>
          </ac:spMkLst>
        </pc:spChg>
        <pc:spChg chg="add mod">
          <ac:chgData name="Marloes van Schaik" userId="dd8ce715-f279-427c-9341-663367be9147" providerId="ADAL" clId="{7BA507C7-B29A-428E-8EB1-63AFBFDFA848}" dt="2025-11-06T08:00:39.508" v="5619" actId="20577"/>
          <ac:spMkLst>
            <pc:docMk/>
            <pc:sldMk cId="270324939" sldId="300"/>
            <ac:spMk id="3" creationId="{D5B277DF-037F-822D-7669-26E6F85CEE0E}"/>
          </ac:spMkLst>
        </pc:spChg>
        <pc:spChg chg="mod">
          <ac:chgData name="Marloes van Schaik" userId="dd8ce715-f279-427c-9341-663367be9147" providerId="ADAL" clId="{7BA507C7-B29A-428E-8EB1-63AFBFDFA848}" dt="2025-10-23T14:32:53.038" v="4484" actId="20577"/>
          <ac:spMkLst>
            <pc:docMk/>
            <pc:sldMk cId="270324939" sldId="300"/>
            <ac:spMk id="7" creationId="{3CB711B7-0C0D-3773-EB3E-115018AA0317}"/>
          </ac:spMkLst>
        </pc:spChg>
        <pc:spChg chg="mod">
          <ac:chgData name="Marloes van Schaik" userId="dd8ce715-f279-427c-9341-663367be9147" providerId="ADAL" clId="{7BA507C7-B29A-428E-8EB1-63AFBFDFA848}" dt="2025-10-23T13:20:48.981" v="4116" actId="255"/>
          <ac:spMkLst>
            <pc:docMk/>
            <pc:sldMk cId="270324939" sldId="300"/>
            <ac:spMk id="20" creationId="{801E17A7-3B54-6DF1-D359-3FA3D774564B}"/>
          </ac:spMkLst>
        </pc:spChg>
        <pc:spChg chg="mod">
          <ac:chgData name="Marloes van Schaik" userId="dd8ce715-f279-427c-9341-663367be9147" providerId="ADAL" clId="{7BA507C7-B29A-428E-8EB1-63AFBFDFA848}" dt="2025-10-23T12:43:03.697" v="3534" actId="20577"/>
          <ac:spMkLst>
            <pc:docMk/>
            <pc:sldMk cId="270324939" sldId="300"/>
            <ac:spMk id="22" creationId="{849E98B1-B69D-7B04-E438-BD3223638042}"/>
          </ac:spMkLst>
        </pc:spChg>
        <pc:spChg chg="mod">
          <ac:chgData name="Marloes van Schaik" userId="dd8ce715-f279-427c-9341-663367be9147" providerId="ADAL" clId="{7BA507C7-B29A-428E-8EB1-63AFBFDFA848}" dt="2025-10-23T12:34:00.186" v="3169" actId="20577"/>
          <ac:spMkLst>
            <pc:docMk/>
            <pc:sldMk cId="270324939" sldId="300"/>
            <ac:spMk id="24" creationId="{51304FEE-E729-4924-99D8-C3EA75A7B1D8}"/>
          </ac:spMkLst>
        </pc:spChg>
        <pc:picChg chg="add mod">
          <ac:chgData name="Marloes van Schaik" userId="dd8ce715-f279-427c-9341-663367be9147" providerId="ADAL" clId="{7BA507C7-B29A-428E-8EB1-63AFBFDFA848}" dt="2025-10-23T14:20:05.386" v="4377" actId="1076"/>
          <ac:picMkLst>
            <pc:docMk/>
            <pc:sldMk cId="270324939" sldId="300"/>
            <ac:picMk id="4" creationId="{3EB5DE52-859C-48D8-FE7D-15646E709E25}"/>
          </ac:picMkLst>
        </pc:picChg>
      </pc:sldChg>
      <pc:sldChg chg="addSp modSp mod ord">
        <pc:chgData name="Marloes van Schaik" userId="dd8ce715-f279-427c-9341-663367be9147" providerId="ADAL" clId="{7BA507C7-B29A-428E-8EB1-63AFBFDFA848}" dt="2025-11-06T08:02:48.355" v="5662" actId="207"/>
        <pc:sldMkLst>
          <pc:docMk/>
          <pc:sldMk cId="3944997671" sldId="302"/>
        </pc:sldMkLst>
        <pc:spChg chg="mod">
          <ac:chgData name="Marloes van Schaik" userId="dd8ce715-f279-427c-9341-663367be9147" providerId="ADAL" clId="{7BA507C7-B29A-428E-8EB1-63AFBFDFA848}" dt="2025-11-06T08:02:48.355" v="5662" actId="207"/>
          <ac:spMkLst>
            <pc:docMk/>
            <pc:sldMk cId="3944997671" sldId="302"/>
            <ac:spMk id="2" creationId="{4DFB11F2-7EFE-B9CC-D863-3E8F370A0D17}"/>
          </ac:spMkLst>
        </pc:spChg>
        <pc:spChg chg="mod">
          <ac:chgData name="Marloes van Schaik" userId="dd8ce715-f279-427c-9341-663367be9147" providerId="ADAL" clId="{7BA507C7-B29A-428E-8EB1-63AFBFDFA848}" dt="2025-10-23T14:32:56.252" v="4485" actId="20577"/>
          <ac:spMkLst>
            <pc:docMk/>
            <pc:sldMk cId="3944997671" sldId="302"/>
            <ac:spMk id="7" creationId="{F9FF9898-32E5-2CAA-E3AD-6C3AF85693FF}"/>
          </ac:spMkLst>
        </pc:spChg>
        <pc:spChg chg="mod">
          <ac:chgData name="Marloes van Schaik" userId="dd8ce715-f279-427c-9341-663367be9147" providerId="ADAL" clId="{7BA507C7-B29A-428E-8EB1-63AFBFDFA848}" dt="2025-10-23T14:06:27.579" v="4282" actId="20577"/>
          <ac:spMkLst>
            <pc:docMk/>
            <pc:sldMk cId="3944997671" sldId="302"/>
            <ac:spMk id="20" creationId="{4DFC8B6A-8176-B05F-ACC4-F986EF963CF2}"/>
          </ac:spMkLst>
        </pc:spChg>
        <pc:spChg chg="mod">
          <ac:chgData name="Marloes van Schaik" userId="dd8ce715-f279-427c-9341-663367be9147" providerId="ADAL" clId="{7BA507C7-B29A-428E-8EB1-63AFBFDFA848}" dt="2025-10-23T13:14:36.333" v="4085" actId="20577"/>
          <ac:spMkLst>
            <pc:docMk/>
            <pc:sldMk cId="3944997671" sldId="302"/>
            <ac:spMk id="24" creationId="{E99E4874-BFDA-423A-5EFE-C3141BFBEF8D}"/>
          </ac:spMkLst>
        </pc:spChg>
        <pc:picChg chg="add mod">
          <ac:chgData name="Marloes van Schaik" userId="dd8ce715-f279-427c-9341-663367be9147" providerId="ADAL" clId="{7BA507C7-B29A-428E-8EB1-63AFBFDFA848}" dt="2025-10-23T14:20:12.034" v="4379" actId="1076"/>
          <ac:picMkLst>
            <pc:docMk/>
            <pc:sldMk cId="3944997671" sldId="302"/>
            <ac:picMk id="3" creationId="{B7FA88D0-5CB9-2D5B-9803-737A2CA8736A}"/>
          </ac:picMkLst>
        </pc:picChg>
      </pc:sldChg>
      <pc:sldChg chg="addSp delSp modSp new mod modClrScheme chgLayout">
        <pc:chgData name="Marloes van Schaik" userId="dd8ce715-f279-427c-9341-663367be9147" providerId="ADAL" clId="{7BA507C7-B29A-428E-8EB1-63AFBFDFA848}" dt="2025-10-28T14:43:25.730" v="4742" actId="1076"/>
        <pc:sldMkLst>
          <pc:docMk/>
          <pc:sldMk cId="99606830" sldId="308"/>
        </pc:sldMkLst>
        <pc:spChg chg="mod">
          <ac:chgData name="Marloes van Schaik" userId="dd8ce715-f279-427c-9341-663367be9147" providerId="ADAL" clId="{7BA507C7-B29A-428E-8EB1-63AFBFDFA848}" dt="2025-10-23T09:06:34.747" v="2383" actId="20577"/>
          <ac:spMkLst>
            <pc:docMk/>
            <pc:sldMk cId="99606830" sldId="308"/>
            <ac:spMk id="4" creationId="{BE17A79B-FC90-2CD9-995A-20D3A4C36DD3}"/>
          </ac:spMkLst>
        </pc:spChg>
        <pc:spChg chg="mod">
          <ac:chgData name="Marloes van Schaik" userId="dd8ce715-f279-427c-9341-663367be9147" providerId="ADAL" clId="{7BA507C7-B29A-428E-8EB1-63AFBFDFA848}" dt="2025-10-23T09:06:31.935" v="2382" actId="6549"/>
          <ac:spMkLst>
            <pc:docMk/>
            <pc:sldMk cId="99606830" sldId="308"/>
            <ac:spMk id="5" creationId="{43B62FE3-DD76-5EF1-8C8B-D1C241D68AE2}"/>
          </ac:spMkLst>
        </pc:spChg>
        <pc:spChg chg="mod">
          <ac:chgData name="Marloes van Schaik" userId="dd8ce715-f279-427c-9341-663367be9147" providerId="ADAL" clId="{7BA507C7-B29A-428E-8EB1-63AFBFDFA848}" dt="2025-10-23T09:06:39.847" v="2384" actId="20577"/>
          <ac:spMkLst>
            <pc:docMk/>
            <pc:sldMk cId="99606830" sldId="308"/>
            <ac:spMk id="6" creationId="{06B754A1-0AD0-B415-5C7D-362710D5AE2F}"/>
          </ac:spMkLst>
        </pc:spChg>
        <pc:spChg chg="add mod">
          <ac:chgData name="Marloes van Schaik" userId="dd8ce715-f279-427c-9341-663367be9147" providerId="ADAL" clId="{7BA507C7-B29A-428E-8EB1-63AFBFDFA848}" dt="2025-10-23T09:05:41.548" v="2376" actId="20577"/>
          <ac:spMkLst>
            <pc:docMk/>
            <pc:sldMk cId="99606830" sldId="308"/>
            <ac:spMk id="8" creationId="{875D8A88-B30A-0831-3981-586C7FA1D3D2}"/>
          </ac:spMkLst>
        </pc:spChg>
        <pc:spChg chg="add mod">
          <ac:chgData name="Marloes van Schaik" userId="dd8ce715-f279-427c-9341-663367be9147" providerId="ADAL" clId="{7BA507C7-B29A-428E-8EB1-63AFBFDFA848}" dt="2025-10-23T09:04:19.575" v="2323" actId="26606"/>
          <ac:spMkLst>
            <pc:docMk/>
            <pc:sldMk cId="99606830" sldId="308"/>
            <ac:spMk id="14" creationId="{8A2EBADD-9A0F-8115-5413-026A1258D789}"/>
          </ac:spMkLst>
        </pc:spChg>
        <pc:spChg chg="add mod">
          <ac:chgData name="Marloes van Schaik" userId="dd8ce715-f279-427c-9341-663367be9147" providerId="ADAL" clId="{7BA507C7-B29A-428E-8EB1-63AFBFDFA848}" dt="2025-10-23T09:04:19.575" v="2323" actId="26606"/>
          <ac:spMkLst>
            <pc:docMk/>
            <pc:sldMk cId="99606830" sldId="308"/>
            <ac:spMk id="18" creationId="{75548D69-52C8-3EF1-67D0-D1B4EC6984DC}"/>
          </ac:spMkLst>
        </pc:spChg>
        <pc:picChg chg="add mod">
          <ac:chgData name="Marloes van Schaik" userId="dd8ce715-f279-427c-9341-663367be9147" providerId="ADAL" clId="{7BA507C7-B29A-428E-8EB1-63AFBFDFA848}" dt="2025-10-28T14:42:31.007" v="4736" actId="1076"/>
          <ac:picMkLst>
            <pc:docMk/>
            <pc:sldMk cId="99606830" sldId="308"/>
            <ac:picMk id="3" creationId="{B968C8FF-EB61-CC3E-62E4-F911C31A9148}"/>
          </ac:picMkLst>
        </pc:picChg>
        <pc:picChg chg="add mod">
          <ac:chgData name="Marloes van Schaik" userId="dd8ce715-f279-427c-9341-663367be9147" providerId="ADAL" clId="{7BA507C7-B29A-428E-8EB1-63AFBFDFA848}" dt="2025-10-28T14:43:25.730" v="4742" actId="1076"/>
          <ac:picMkLst>
            <pc:docMk/>
            <pc:sldMk cId="99606830" sldId="308"/>
            <ac:picMk id="9" creationId="{9267D06D-61AD-9C38-AC0D-228B08F84DAF}"/>
          </ac:picMkLst>
        </pc:picChg>
        <pc:picChg chg="add mod">
          <ac:chgData name="Marloes van Schaik" userId="dd8ce715-f279-427c-9341-663367be9147" providerId="ADAL" clId="{7BA507C7-B29A-428E-8EB1-63AFBFDFA848}" dt="2025-10-23T09:07:14.649" v="2386" actId="1076"/>
          <ac:picMkLst>
            <pc:docMk/>
            <pc:sldMk cId="99606830" sldId="308"/>
            <ac:picMk id="10" creationId="{6760BF6B-3682-57D1-1288-1867712DD365}"/>
          </ac:picMkLst>
        </pc:picChg>
        <pc:picChg chg="add mod">
          <ac:chgData name="Marloes van Schaik" userId="dd8ce715-f279-427c-9341-663367be9147" providerId="ADAL" clId="{7BA507C7-B29A-428E-8EB1-63AFBFDFA848}" dt="2025-10-23T09:08:17.396" v="2396" actId="1076"/>
          <ac:picMkLst>
            <pc:docMk/>
            <pc:sldMk cId="99606830" sldId="308"/>
            <ac:picMk id="11" creationId="{ED4C21BD-3DFD-1BBA-A9FA-CB09C77ECFD0}"/>
          </ac:picMkLst>
        </pc:picChg>
      </pc:sldChg>
      <pc:sldChg chg="addSp modSp new mod modClrScheme chgLayout">
        <pc:chgData name="Marloes van Schaik" userId="dd8ce715-f279-427c-9341-663367be9147" providerId="ADAL" clId="{7BA507C7-B29A-428E-8EB1-63AFBFDFA848}" dt="2025-10-28T14:53:54.555" v="5144" actId="20577"/>
        <pc:sldMkLst>
          <pc:docMk/>
          <pc:sldMk cId="1554637030" sldId="309"/>
        </pc:sldMkLst>
        <pc:spChg chg="mod ord">
          <ac:chgData name="Marloes van Schaik" userId="dd8ce715-f279-427c-9341-663367be9147" providerId="ADAL" clId="{7BA507C7-B29A-428E-8EB1-63AFBFDFA848}" dt="2025-10-23T09:10:15.661" v="2427" actId="26606"/>
          <ac:spMkLst>
            <pc:docMk/>
            <pc:sldMk cId="1554637030" sldId="309"/>
            <ac:spMk id="2" creationId="{300A61AB-67FB-0E7C-F067-DB94070EA09F}"/>
          </ac:spMkLst>
        </pc:spChg>
        <pc:spChg chg="mod">
          <ac:chgData name="Marloes van Schaik" userId="dd8ce715-f279-427c-9341-663367be9147" providerId="ADAL" clId="{7BA507C7-B29A-428E-8EB1-63AFBFDFA848}" dt="2025-10-23T09:10:20.591" v="2428" actId="21"/>
          <ac:spMkLst>
            <pc:docMk/>
            <pc:sldMk cId="1554637030" sldId="309"/>
            <ac:spMk id="3" creationId="{B4C7EE69-2E15-C849-8185-28E55C8611C0}"/>
          </ac:spMkLst>
        </pc:spChg>
        <pc:spChg chg="mod">
          <ac:chgData name="Marloes van Schaik" userId="dd8ce715-f279-427c-9341-663367be9147" providerId="ADAL" clId="{7BA507C7-B29A-428E-8EB1-63AFBFDFA848}" dt="2025-10-23T09:30:05.763" v="2942" actId="20577"/>
          <ac:spMkLst>
            <pc:docMk/>
            <pc:sldMk cId="1554637030" sldId="309"/>
            <ac:spMk id="4" creationId="{4517FAE7-C50A-1C96-2500-30D70E0DD402}"/>
          </ac:spMkLst>
        </pc:spChg>
        <pc:spChg chg="mod">
          <ac:chgData name="Marloes van Schaik" userId="dd8ce715-f279-427c-9341-663367be9147" providerId="ADAL" clId="{7BA507C7-B29A-428E-8EB1-63AFBFDFA848}" dt="2025-10-23T09:30:08.214" v="2943" actId="6549"/>
          <ac:spMkLst>
            <pc:docMk/>
            <pc:sldMk cId="1554637030" sldId="309"/>
            <ac:spMk id="5" creationId="{E9E7FFBD-D47F-9201-F452-06B13EF8B3EB}"/>
          </ac:spMkLst>
        </pc:spChg>
        <pc:spChg chg="mod">
          <ac:chgData name="Marloes van Schaik" userId="dd8ce715-f279-427c-9341-663367be9147" providerId="ADAL" clId="{7BA507C7-B29A-428E-8EB1-63AFBFDFA848}" dt="2025-10-23T14:32:19.582" v="4479" actId="6549"/>
          <ac:spMkLst>
            <pc:docMk/>
            <pc:sldMk cId="1554637030" sldId="309"/>
            <ac:spMk id="6" creationId="{8ABB868E-3AF3-5BD0-8011-E0D2B226C61B}"/>
          </ac:spMkLst>
        </pc:spChg>
        <pc:spChg chg="mod">
          <ac:chgData name="Marloes van Schaik" userId="dd8ce715-f279-427c-9341-663367be9147" providerId="ADAL" clId="{7BA507C7-B29A-428E-8EB1-63AFBFDFA848}" dt="2025-10-23T09:10:15.661" v="2427" actId="26606"/>
          <ac:spMkLst>
            <pc:docMk/>
            <pc:sldMk cId="1554637030" sldId="309"/>
            <ac:spMk id="7" creationId="{AE20339E-80E5-AEF7-997C-14F2271EC65D}"/>
          </ac:spMkLst>
        </pc:spChg>
        <pc:spChg chg="add mod">
          <ac:chgData name="Marloes van Schaik" userId="dd8ce715-f279-427c-9341-663367be9147" providerId="ADAL" clId="{7BA507C7-B29A-428E-8EB1-63AFBFDFA848}" dt="2025-10-28T14:53:54.555" v="5144" actId="20577"/>
          <ac:spMkLst>
            <pc:docMk/>
            <pc:sldMk cId="1554637030" sldId="309"/>
            <ac:spMk id="12" creationId="{53AB7D2C-E8DC-CF68-0763-D86E6C3A0B25}"/>
          </ac:spMkLst>
        </pc:spChg>
        <pc:spChg chg="add mod">
          <ac:chgData name="Marloes van Schaik" userId="dd8ce715-f279-427c-9341-663367be9147" providerId="ADAL" clId="{7BA507C7-B29A-428E-8EB1-63AFBFDFA848}" dt="2025-10-23T09:10:15.661" v="2427" actId="26606"/>
          <ac:spMkLst>
            <pc:docMk/>
            <pc:sldMk cId="1554637030" sldId="309"/>
            <ac:spMk id="14" creationId="{91E18071-297A-42FE-98C4-B8AD3BA84171}"/>
          </ac:spMkLst>
        </pc:spChg>
        <pc:picChg chg="add mod">
          <ac:chgData name="Marloes van Schaik" userId="dd8ce715-f279-427c-9341-663367be9147" providerId="ADAL" clId="{7BA507C7-B29A-428E-8EB1-63AFBFDFA848}" dt="2025-10-23T09:11:08.314" v="2455" actId="1076"/>
          <ac:picMkLst>
            <pc:docMk/>
            <pc:sldMk cId="1554637030" sldId="309"/>
            <ac:picMk id="8" creationId="{22482E93-6446-F1B4-3052-A17DB1EC7DA9}"/>
          </ac:picMkLst>
        </pc:picChg>
      </pc:sldChg>
      <pc:sldChg chg="addSp modSp add mod">
        <pc:chgData name="Marloes van Schaik" userId="dd8ce715-f279-427c-9341-663367be9147" providerId="ADAL" clId="{7BA507C7-B29A-428E-8EB1-63AFBFDFA848}" dt="2025-10-28T14:43:37.284" v="4744" actId="1076"/>
        <pc:sldMkLst>
          <pc:docMk/>
          <pc:sldMk cId="1696655684" sldId="310"/>
        </pc:sldMkLst>
        <pc:spChg chg="mod">
          <ac:chgData name="Marloes van Schaik" userId="dd8ce715-f279-427c-9341-663367be9147" providerId="ADAL" clId="{7BA507C7-B29A-428E-8EB1-63AFBFDFA848}" dt="2025-10-23T09:29:31.759" v="2940" actId="114"/>
          <ac:spMkLst>
            <pc:docMk/>
            <pc:sldMk cId="1696655684" sldId="310"/>
            <ac:spMk id="8" creationId="{7626CB14-B24D-6ED4-18E6-0294573D19F2}"/>
          </ac:spMkLst>
        </pc:spChg>
        <pc:picChg chg="add mod">
          <ac:chgData name="Marloes van Schaik" userId="dd8ce715-f279-427c-9341-663367be9147" providerId="ADAL" clId="{7BA507C7-B29A-428E-8EB1-63AFBFDFA848}" dt="2025-10-28T14:42:25.967" v="4735" actId="1076"/>
          <ac:picMkLst>
            <pc:docMk/>
            <pc:sldMk cId="1696655684" sldId="310"/>
            <ac:picMk id="2" creationId="{98F23C5C-32ED-C965-1EA0-97C911CBB4BE}"/>
          </ac:picMkLst>
        </pc:picChg>
        <pc:picChg chg="add mod">
          <ac:chgData name="Marloes van Schaik" userId="dd8ce715-f279-427c-9341-663367be9147" providerId="ADAL" clId="{7BA507C7-B29A-428E-8EB1-63AFBFDFA848}" dt="2025-10-28T14:43:37.284" v="4744" actId="1076"/>
          <ac:picMkLst>
            <pc:docMk/>
            <pc:sldMk cId="1696655684" sldId="310"/>
            <ac:picMk id="3" creationId="{379CE154-F660-54E6-C6EB-B55A4D0A35BC}"/>
          </ac:picMkLst>
        </pc:picChg>
      </pc:sldChg>
      <pc:sldChg chg="modSp add mod ord">
        <pc:chgData name="Marloes van Schaik" userId="dd8ce715-f279-427c-9341-663367be9147" providerId="ADAL" clId="{7BA507C7-B29A-428E-8EB1-63AFBFDFA848}" dt="2025-10-23T14:14:39.878" v="4325" actId="1076"/>
        <pc:sldMkLst>
          <pc:docMk/>
          <pc:sldMk cId="361867485" sldId="311"/>
        </pc:sldMkLst>
        <pc:spChg chg="mod">
          <ac:chgData name="Marloes van Schaik" userId="dd8ce715-f279-427c-9341-663367be9147" providerId="ADAL" clId="{7BA507C7-B29A-428E-8EB1-63AFBFDFA848}" dt="2025-10-23T14:14:39.878" v="4325" actId="1076"/>
          <ac:spMkLst>
            <pc:docMk/>
            <pc:sldMk cId="361867485" sldId="311"/>
            <ac:spMk id="8" creationId="{2F82AF7D-A331-A888-37FD-E230603BA281}"/>
          </ac:spMkLst>
        </pc:spChg>
      </pc:sldChg>
      <pc:sldChg chg="addSp delSp modSp new mod modClrScheme chgLayout">
        <pc:chgData name="Marloes van Schaik" userId="dd8ce715-f279-427c-9341-663367be9147" providerId="ADAL" clId="{7BA507C7-B29A-428E-8EB1-63AFBFDFA848}" dt="2025-10-23T14:32:28.453" v="4481" actId="20577"/>
        <pc:sldMkLst>
          <pc:docMk/>
          <pc:sldMk cId="3936290116" sldId="312"/>
        </pc:sldMkLst>
        <pc:spChg chg="mod">
          <ac:chgData name="Marloes van Schaik" userId="dd8ce715-f279-427c-9341-663367be9147" providerId="ADAL" clId="{7BA507C7-B29A-428E-8EB1-63AFBFDFA848}" dt="2025-10-23T12:33:52.364" v="3155" actId="20577"/>
          <ac:spMkLst>
            <pc:docMk/>
            <pc:sldMk cId="3936290116" sldId="312"/>
            <ac:spMk id="4" creationId="{AED79E94-7CA7-4B72-AE63-2374F29EE4A9}"/>
          </ac:spMkLst>
        </pc:spChg>
        <pc:spChg chg="mod">
          <ac:chgData name="Marloes van Schaik" userId="dd8ce715-f279-427c-9341-663367be9147" providerId="ADAL" clId="{7BA507C7-B29A-428E-8EB1-63AFBFDFA848}" dt="2025-10-23T12:33:49.781" v="3154" actId="6549"/>
          <ac:spMkLst>
            <pc:docMk/>
            <pc:sldMk cId="3936290116" sldId="312"/>
            <ac:spMk id="5" creationId="{6468B1EE-4C19-FA78-F7DC-5E5A676C5E49}"/>
          </ac:spMkLst>
        </pc:spChg>
        <pc:spChg chg="mod">
          <ac:chgData name="Marloes van Schaik" userId="dd8ce715-f279-427c-9341-663367be9147" providerId="ADAL" clId="{7BA507C7-B29A-428E-8EB1-63AFBFDFA848}" dt="2025-10-23T14:32:28.453" v="4481" actId="20577"/>
          <ac:spMkLst>
            <pc:docMk/>
            <pc:sldMk cId="3936290116" sldId="312"/>
            <ac:spMk id="6" creationId="{040D231C-CAC4-D912-1505-CF7BDBA9CF75}"/>
          </ac:spMkLst>
        </pc:spChg>
        <pc:spChg chg="add mod">
          <ac:chgData name="Marloes van Schaik" userId="dd8ce715-f279-427c-9341-663367be9147" providerId="ADAL" clId="{7BA507C7-B29A-428E-8EB1-63AFBFDFA848}" dt="2025-10-23T13:20:09.038" v="4103" actId="20577"/>
          <ac:spMkLst>
            <pc:docMk/>
            <pc:sldMk cId="3936290116" sldId="312"/>
            <ac:spMk id="19" creationId="{AAF8165E-FD54-B531-C549-C18965D2419F}"/>
          </ac:spMkLst>
        </pc:spChg>
        <pc:spChg chg="mod">
          <ac:chgData name="Marloes van Schaik" userId="dd8ce715-f279-427c-9341-663367be9147" providerId="ADAL" clId="{7BA507C7-B29A-428E-8EB1-63AFBFDFA848}" dt="2025-10-23T12:31:16.635" v="3144" actId="26606"/>
          <ac:spMkLst>
            <pc:docMk/>
            <pc:sldMk cId="3936290116" sldId="312"/>
            <ac:spMk id="21" creationId="{6000D4DC-EC02-8DF0-70FF-5DE52E08B6D1}"/>
          </ac:spMkLst>
        </pc:spChg>
        <pc:picChg chg="add mod ord">
          <ac:chgData name="Marloes van Schaik" userId="dd8ce715-f279-427c-9341-663367be9147" providerId="ADAL" clId="{7BA507C7-B29A-428E-8EB1-63AFBFDFA848}" dt="2025-10-23T12:33:23.366" v="3150" actId="1076"/>
          <ac:picMkLst>
            <pc:docMk/>
            <pc:sldMk cId="3936290116" sldId="312"/>
            <ac:picMk id="10" creationId="{111ECD1F-6B26-0ED2-E8EE-600CD4609A62}"/>
          </ac:picMkLst>
        </pc:picChg>
        <pc:picChg chg="add mod ord">
          <ac:chgData name="Marloes van Schaik" userId="dd8ce715-f279-427c-9341-663367be9147" providerId="ADAL" clId="{7BA507C7-B29A-428E-8EB1-63AFBFDFA848}" dt="2025-10-23T12:32:11.815" v="3146" actId="1076"/>
          <ac:picMkLst>
            <pc:docMk/>
            <pc:sldMk cId="3936290116" sldId="312"/>
            <ac:picMk id="12" creationId="{EF7DFB80-58D7-9958-5B7E-DE6283866571}"/>
          </ac:picMkLst>
        </pc:picChg>
        <pc:picChg chg="add mod">
          <ac:chgData name="Marloes van Schaik" userId="dd8ce715-f279-427c-9341-663367be9147" providerId="ADAL" clId="{7BA507C7-B29A-428E-8EB1-63AFBFDFA848}" dt="2025-10-23T12:33:34.959" v="3152" actId="14100"/>
          <ac:picMkLst>
            <pc:docMk/>
            <pc:sldMk cId="3936290116" sldId="312"/>
            <ac:picMk id="16" creationId="{410C0C2A-39D3-31BD-9F38-F1BAA2FB07E9}"/>
          </ac:picMkLst>
        </pc:picChg>
        <pc:picChg chg="add mod">
          <ac:chgData name="Marloes van Schaik" userId="dd8ce715-f279-427c-9341-663367be9147" providerId="ADAL" clId="{7BA507C7-B29A-428E-8EB1-63AFBFDFA848}" dt="2025-10-23T13:18:34.017" v="4096" actId="1076"/>
          <ac:picMkLst>
            <pc:docMk/>
            <pc:sldMk cId="3936290116" sldId="312"/>
            <ac:picMk id="18" creationId="{A174C6E1-9B6F-60FE-B370-B6E9A3CEC0E7}"/>
          </ac:picMkLst>
        </pc:picChg>
      </pc:sldChg>
      <pc:sldChg chg="addSp modSp add mod">
        <pc:chgData name="Marloes van Schaik" userId="dd8ce715-f279-427c-9341-663367be9147" providerId="ADAL" clId="{7BA507C7-B29A-428E-8EB1-63AFBFDFA848}" dt="2025-11-06T07:59:25.151" v="5597" actId="20577"/>
        <pc:sldMkLst>
          <pc:docMk/>
          <pc:sldMk cId="1403267219" sldId="313"/>
        </pc:sldMkLst>
        <pc:spChg chg="mod">
          <ac:chgData name="Marloes van Schaik" userId="dd8ce715-f279-427c-9341-663367be9147" providerId="ADAL" clId="{7BA507C7-B29A-428E-8EB1-63AFBFDFA848}" dt="2025-11-06T07:59:25.151" v="5597" actId="20577"/>
          <ac:spMkLst>
            <pc:docMk/>
            <pc:sldMk cId="1403267219" sldId="313"/>
            <ac:spMk id="2" creationId="{AA6E852F-5E7D-FEDE-68B5-0AA2E58F2448}"/>
          </ac:spMkLst>
        </pc:spChg>
        <pc:spChg chg="mod">
          <ac:chgData name="Marloes van Schaik" userId="dd8ce715-f279-427c-9341-663367be9147" providerId="ADAL" clId="{7BA507C7-B29A-428E-8EB1-63AFBFDFA848}" dt="2025-10-23T14:32:33.705" v="4482" actId="20577"/>
          <ac:spMkLst>
            <pc:docMk/>
            <pc:sldMk cId="1403267219" sldId="313"/>
            <ac:spMk id="7" creationId="{64F6B944-A0A8-9FE0-AE8D-462F4595EA2B}"/>
          </ac:spMkLst>
        </pc:spChg>
        <pc:spChg chg="mod">
          <ac:chgData name="Marloes van Schaik" userId="dd8ce715-f279-427c-9341-663367be9147" providerId="ADAL" clId="{7BA507C7-B29A-428E-8EB1-63AFBFDFA848}" dt="2025-10-23T13:20:13.176" v="4106" actId="20577"/>
          <ac:spMkLst>
            <pc:docMk/>
            <pc:sldMk cId="1403267219" sldId="313"/>
            <ac:spMk id="20" creationId="{A680C965-E0F9-87C6-C498-04B37C188D91}"/>
          </ac:spMkLst>
        </pc:spChg>
        <pc:picChg chg="add mod">
          <ac:chgData name="Marloes van Schaik" userId="dd8ce715-f279-427c-9341-663367be9147" providerId="ADAL" clId="{7BA507C7-B29A-428E-8EB1-63AFBFDFA848}" dt="2025-10-23T13:18:44.959" v="4098" actId="1076"/>
          <ac:picMkLst>
            <pc:docMk/>
            <pc:sldMk cId="1403267219" sldId="313"/>
            <ac:picMk id="3" creationId="{A981E657-2141-4D87-C0D6-D71B18D51DF8}"/>
          </ac:picMkLst>
        </pc:picChg>
      </pc:sldChg>
      <pc:sldChg chg="addSp modSp add mod ord">
        <pc:chgData name="Marloes van Schaik" userId="dd8ce715-f279-427c-9341-663367be9147" providerId="ADAL" clId="{7BA507C7-B29A-428E-8EB1-63AFBFDFA848}" dt="2025-11-17T13:57:29.319" v="5802" actId="20577"/>
        <pc:sldMkLst>
          <pc:docMk/>
          <pc:sldMk cId="3221656692" sldId="314"/>
        </pc:sldMkLst>
        <pc:spChg chg="mod">
          <ac:chgData name="Marloes van Schaik" userId="dd8ce715-f279-427c-9341-663367be9147" providerId="ADAL" clId="{7BA507C7-B29A-428E-8EB1-63AFBFDFA848}" dt="2025-11-17T13:57:29.319" v="5802" actId="20577"/>
          <ac:spMkLst>
            <pc:docMk/>
            <pc:sldMk cId="3221656692" sldId="314"/>
            <ac:spMk id="3" creationId="{043A57BA-4D82-C346-87E4-64C90ADE4C6B}"/>
          </ac:spMkLst>
        </pc:spChg>
        <pc:spChg chg="mod">
          <ac:chgData name="Marloes van Schaik" userId="dd8ce715-f279-427c-9341-663367be9147" providerId="ADAL" clId="{7BA507C7-B29A-428E-8EB1-63AFBFDFA848}" dt="2025-10-23T14:33:04.735" v="4487" actId="20577"/>
          <ac:spMkLst>
            <pc:docMk/>
            <pc:sldMk cId="3221656692" sldId="314"/>
            <ac:spMk id="7" creationId="{83183D22-D447-13A2-91D9-A6BBAD89C004}"/>
          </ac:spMkLst>
        </pc:spChg>
        <pc:spChg chg="mod">
          <ac:chgData name="Marloes van Schaik" userId="dd8ce715-f279-427c-9341-663367be9147" providerId="ADAL" clId="{7BA507C7-B29A-428E-8EB1-63AFBFDFA848}" dt="2025-10-23T14:21:22.585" v="4386" actId="255"/>
          <ac:spMkLst>
            <pc:docMk/>
            <pc:sldMk cId="3221656692" sldId="314"/>
            <ac:spMk id="20" creationId="{E82589AC-2159-451F-0BE8-DA2F3A8A2A00}"/>
          </ac:spMkLst>
        </pc:spChg>
        <pc:spChg chg="mod">
          <ac:chgData name="Marloes van Schaik" userId="dd8ce715-f279-427c-9341-663367be9147" providerId="ADAL" clId="{7BA507C7-B29A-428E-8EB1-63AFBFDFA848}" dt="2025-10-23T12:42:26.939" v="3472" actId="20577"/>
          <ac:spMkLst>
            <pc:docMk/>
            <pc:sldMk cId="3221656692" sldId="314"/>
            <ac:spMk id="22" creationId="{A857C088-5525-4DA6-97BD-00E328F1004C}"/>
          </ac:spMkLst>
        </pc:spChg>
        <pc:picChg chg="add mod">
          <ac:chgData name="Marloes van Schaik" userId="dd8ce715-f279-427c-9341-663367be9147" providerId="ADAL" clId="{7BA507C7-B29A-428E-8EB1-63AFBFDFA848}" dt="2025-10-23T14:20:29.635" v="4383" actId="1076"/>
          <ac:picMkLst>
            <pc:docMk/>
            <pc:sldMk cId="3221656692" sldId="314"/>
            <ac:picMk id="4" creationId="{3D21C71C-3969-96FB-C5D3-938CE4E36F3C}"/>
          </ac:picMkLst>
        </pc:picChg>
      </pc:sldChg>
      <pc:sldChg chg="addSp delSp modSp add mod modClrScheme chgLayout">
        <pc:chgData name="Marloes van Schaik" userId="dd8ce715-f279-427c-9341-663367be9147" providerId="ADAL" clId="{7BA507C7-B29A-428E-8EB1-63AFBFDFA848}" dt="2025-10-28T15:01:08.584" v="5235" actId="1076"/>
        <pc:sldMkLst>
          <pc:docMk/>
          <pc:sldMk cId="3600261825" sldId="315"/>
        </pc:sldMkLst>
        <pc:spChg chg="mod ord">
          <ac:chgData name="Marloes van Schaik" userId="dd8ce715-f279-427c-9341-663367be9147" providerId="ADAL" clId="{7BA507C7-B29A-428E-8EB1-63AFBFDFA848}" dt="2025-10-28T15:01:08.584" v="5235" actId="1076"/>
          <ac:spMkLst>
            <pc:docMk/>
            <pc:sldMk cId="3600261825" sldId="315"/>
            <ac:spMk id="2" creationId="{3D53B308-8472-2208-308C-74D8EE2B2316}"/>
          </ac:spMkLst>
        </pc:spChg>
        <pc:spChg chg="mod">
          <ac:chgData name="Marloes van Schaik" userId="dd8ce715-f279-427c-9341-663367be9147" providerId="ADAL" clId="{7BA507C7-B29A-428E-8EB1-63AFBFDFA848}" dt="2025-10-23T14:32:40.075" v="4483" actId="20577"/>
          <ac:spMkLst>
            <pc:docMk/>
            <pc:sldMk cId="3600261825" sldId="315"/>
            <ac:spMk id="7" creationId="{48422EAA-B335-EA31-E110-DFA73EB9FEB0}"/>
          </ac:spMkLst>
        </pc:spChg>
        <pc:spChg chg="mod">
          <ac:chgData name="Marloes van Schaik" userId="dd8ce715-f279-427c-9341-663367be9147" providerId="ADAL" clId="{7BA507C7-B29A-428E-8EB1-63AFBFDFA848}" dt="2025-10-23T13:23:05.238" v="4117" actId="255"/>
          <ac:spMkLst>
            <pc:docMk/>
            <pc:sldMk cId="3600261825" sldId="315"/>
            <ac:spMk id="20" creationId="{2F4C03D5-6616-6074-A46F-DB81BE8D839C}"/>
          </ac:spMkLst>
        </pc:spChg>
        <pc:spChg chg="mod">
          <ac:chgData name="Marloes van Schaik" userId="dd8ce715-f279-427c-9341-663367be9147" providerId="ADAL" clId="{7BA507C7-B29A-428E-8EB1-63AFBFDFA848}" dt="2025-10-23T12:55:27.787" v="3619" actId="26606"/>
          <ac:spMkLst>
            <pc:docMk/>
            <pc:sldMk cId="3600261825" sldId="315"/>
            <ac:spMk id="24" creationId="{00137804-4FA5-EDBD-287F-341F2F8F2FA5}"/>
          </ac:spMkLst>
        </pc:spChg>
        <pc:spChg chg="add mod">
          <ac:chgData name="Marloes van Schaik" userId="dd8ce715-f279-427c-9341-663367be9147" providerId="ADAL" clId="{7BA507C7-B29A-428E-8EB1-63AFBFDFA848}" dt="2025-10-23T13:20:27.727" v="4112" actId="6549"/>
          <ac:spMkLst>
            <pc:docMk/>
            <pc:sldMk cId="3600261825" sldId="315"/>
            <ac:spMk id="33" creationId="{A9A16CE2-5B96-3407-2704-321E85354D7E}"/>
          </ac:spMkLst>
        </pc:spChg>
        <pc:spChg chg="add">
          <ac:chgData name="Marloes van Schaik" userId="dd8ce715-f279-427c-9341-663367be9147" providerId="ADAL" clId="{7BA507C7-B29A-428E-8EB1-63AFBFDFA848}" dt="2025-10-23T12:55:27.787" v="3619" actId="26606"/>
          <ac:spMkLst>
            <pc:docMk/>
            <pc:sldMk cId="3600261825" sldId="315"/>
            <ac:spMk id="34" creationId="{3CA2AF89-3055-50E9-5928-73A0A079E086}"/>
          </ac:spMkLst>
        </pc:spChg>
        <pc:spChg chg="add mod">
          <ac:chgData name="Marloes van Schaik" userId="dd8ce715-f279-427c-9341-663367be9147" providerId="ADAL" clId="{7BA507C7-B29A-428E-8EB1-63AFBFDFA848}" dt="2025-10-23T13:20:24.633" v="4111" actId="20577"/>
          <ac:spMkLst>
            <pc:docMk/>
            <pc:sldMk cId="3600261825" sldId="315"/>
            <ac:spMk id="35" creationId="{E9DB9681-BAFD-5B70-23EA-1DEE0BB8F593}"/>
          </ac:spMkLst>
        </pc:spChg>
        <pc:picChg chg="add mod">
          <ac:chgData name="Marloes van Schaik" userId="dd8ce715-f279-427c-9341-663367be9147" providerId="ADAL" clId="{7BA507C7-B29A-428E-8EB1-63AFBFDFA848}" dt="2025-10-23T12:56:00.574" v="3621" actId="27614"/>
          <ac:picMkLst>
            <pc:docMk/>
            <pc:sldMk cId="3600261825" sldId="315"/>
            <ac:picMk id="4" creationId="{E7C3C4B1-7DD2-B711-2A31-8A54A1EC82EB}"/>
          </ac:picMkLst>
        </pc:picChg>
        <pc:picChg chg="add mod">
          <ac:chgData name="Marloes van Schaik" userId="dd8ce715-f279-427c-9341-663367be9147" providerId="ADAL" clId="{7BA507C7-B29A-428E-8EB1-63AFBFDFA848}" dt="2025-10-23T14:19:11.558" v="4373" actId="1076"/>
          <ac:picMkLst>
            <pc:docMk/>
            <pc:sldMk cId="3600261825" sldId="315"/>
            <ac:picMk id="8" creationId="{9F065742-F4D2-ADDC-277A-FCCA2B2BAA5D}"/>
          </ac:picMkLst>
        </pc:picChg>
      </pc:sldChg>
      <pc:sldChg chg="addSp delSp modSp add mod">
        <pc:chgData name="Marloes van Schaik" userId="dd8ce715-f279-427c-9341-663367be9147" providerId="ADAL" clId="{7BA507C7-B29A-428E-8EB1-63AFBFDFA848}" dt="2025-11-17T14:33:27.710" v="5950" actId="1076"/>
        <pc:sldMkLst>
          <pc:docMk/>
          <pc:sldMk cId="364972120" sldId="317"/>
        </pc:sldMkLst>
        <pc:spChg chg="mod">
          <ac:chgData name="Marloes van Schaik" userId="dd8ce715-f279-427c-9341-663367be9147" providerId="ADAL" clId="{7BA507C7-B29A-428E-8EB1-63AFBFDFA848}" dt="2025-10-23T14:33:11.327" v="4488" actId="6549"/>
          <ac:spMkLst>
            <pc:docMk/>
            <pc:sldMk cId="364972120" sldId="317"/>
            <ac:spMk id="7" creationId="{83BEFE45-5E7D-2A1D-C69F-66DF0D303C24}"/>
          </ac:spMkLst>
        </pc:spChg>
        <pc:spChg chg="add del mod">
          <ac:chgData name="Marloes van Schaik" userId="dd8ce715-f279-427c-9341-663367be9147" providerId="ADAL" clId="{7BA507C7-B29A-428E-8EB1-63AFBFDFA848}" dt="2025-11-17T14:01:12.051" v="5845" actId="478"/>
          <ac:spMkLst>
            <pc:docMk/>
            <pc:sldMk cId="364972120" sldId="317"/>
            <ac:spMk id="9" creationId="{0428520D-6833-EAA0-E5BF-2AA8C1CDA07C}"/>
          </ac:spMkLst>
        </pc:spChg>
        <pc:spChg chg="mod">
          <ac:chgData name="Marloes van Schaik" userId="dd8ce715-f279-427c-9341-663367be9147" providerId="ADAL" clId="{7BA507C7-B29A-428E-8EB1-63AFBFDFA848}" dt="2025-11-07T09:41:22.572" v="5798" actId="20577"/>
          <ac:spMkLst>
            <pc:docMk/>
            <pc:sldMk cId="364972120" sldId="317"/>
            <ac:spMk id="14" creationId="{992B70E8-AB09-E9F5-780B-2069378F46B4}"/>
          </ac:spMkLst>
        </pc:spChg>
        <pc:spChg chg="mod">
          <ac:chgData name="Marloes van Schaik" userId="dd8ce715-f279-427c-9341-663367be9147" providerId="ADAL" clId="{7BA507C7-B29A-428E-8EB1-63AFBFDFA848}" dt="2025-11-17T14:33:27.710" v="5950" actId="1076"/>
          <ac:spMkLst>
            <pc:docMk/>
            <pc:sldMk cId="364972120" sldId="317"/>
            <ac:spMk id="16" creationId="{01D242FC-B9F8-D3F5-81DD-C1937282ED79}"/>
          </ac:spMkLst>
        </pc:spChg>
        <pc:spChg chg="add del mod">
          <ac:chgData name="Marloes van Schaik" userId="dd8ce715-f279-427c-9341-663367be9147" providerId="ADAL" clId="{7BA507C7-B29A-428E-8EB1-63AFBFDFA848}" dt="2025-11-17T14:01:22.736" v="5847" actId="14100"/>
          <ac:spMkLst>
            <pc:docMk/>
            <pc:sldMk cId="364972120" sldId="317"/>
            <ac:spMk id="18" creationId="{27A6CBAA-3116-DC39-4789-248A450D2BBD}"/>
          </ac:spMkLst>
        </pc:spChg>
        <pc:spChg chg="mod">
          <ac:chgData name="Marloes van Schaik" userId="dd8ce715-f279-427c-9341-663367be9147" providerId="ADAL" clId="{7BA507C7-B29A-428E-8EB1-63AFBFDFA848}" dt="2025-10-23T14:14:43.640" v="4328" actId="20577"/>
          <ac:spMkLst>
            <pc:docMk/>
            <pc:sldMk cId="364972120" sldId="317"/>
            <ac:spMk id="20" creationId="{06CA50F4-CCAE-06E9-2EF8-C21D272BBD29}"/>
          </ac:spMkLst>
        </pc:spChg>
        <pc:picChg chg="add del mod">
          <ac:chgData name="Marloes van Schaik" userId="dd8ce715-f279-427c-9341-663367be9147" providerId="ADAL" clId="{7BA507C7-B29A-428E-8EB1-63AFBFDFA848}" dt="2025-10-28T15:24:12.484" v="5493" actId="1076"/>
          <ac:picMkLst>
            <pc:docMk/>
            <pc:sldMk cId="364972120" sldId="317"/>
            <ac:picMk id="3" creationId="{A958527F-329B-23F1-87D9-ED087918E21F}"/>
          </ac:picMkLst>
        </pc:picChg>
        <pc:picChg chg="add del mod">
          <ac:chgData name="Marloes van Schaik" userId="dd8ce715-f279-427c-9341-663367be9147" providerId="ADAL" clId="{7BA507C7-B29A-428E-8EB1-63AFBFDFA848}" dt="2025-11-17T13:59:28.316" v="5822" actId="478"/>
          <ac:picMkLst>
            <pc:docMk/>
            <pc:sldMk cId="364972120" sldId="317"/>
            <ac:picMk id="8" creationId="{8B71439B-3F15-42B4-BD66-CD6AA7097AB3}"/>
          </ac:picMkLst>
        </pc:picChg>
      </pc:sldChg>
      <pc:sldChg chg="addSp modSp add mod ord">
        <pc:chgData name="Marloes van Schaik" userId="dd8ce715-f279-427c-9341-663367be9147" providerId="ADAL" clId="{7BA507C7-B29A-428E-8EB1-63AFBFDFA848}" dt="2025-10-27T13:34:01.478" v="4655" actId="5793"/>
        <pc:sldMkLst>
          <pc:docMk/>
          <pc:sldMk cId="3234070776" sldId="318"/>
        </pc:sldMkLst>
        <pc:spChg chg="mod">
          <ac:chgData name="Marloes van Schaik" userId="dd8ce715-f279-427c-9341-663367be9147" providerId="ADAL" clId="{7BA507C7-B29A-428E-8EB1-63AFBFDFA848}" dt="2025-10-27T13:34:01.478" v="4655" actId="5793"/>
          <ac:spMkLst>
            <pc:docMk/>
            <pc:sldMk cId="3234070776" sldId="318"/>
            <ac:spMk id="3" creationId="{CB288DC6-6C8E-AA52-33D4-42B5959FE463}"/>
          </ac:spMkLst>
        </pc:spChg>
        <pc:spChg chg="mod">
          <ac:chgData name="Marloes van Schaik" userId="dd8ce715-f279-427c-9341-663367be9147" providerId="ADAL" clId="{7BA507C7-B29A-428E-8EB1-63AFBFDFA848}" dt="2025-10-23T14:33:00.679" v="4486" actId="20577"/>
          <ac:spMkLst>
            <pc:docMk/>
            <pc:sldMk cId="3234070776" sldId="318"/>
            <ac:spMk id="7" creationId="{131430B7-9E93-0721-1A33-8AC323A67FFD}"/>
          </ac:spMkLst>
        </pc:spChg>
        <pc:spChg chg="mod">
          <ac:chgData name="Marloes van Schaik" userId="dd8ce715-f279-427c-9341-663367be9147" providerId="ADAL" clId="{7BA507C7-B29A-428E-8EB1-63AFBFDFA848}" dt="2025-10-23T14:21:13.587" v="4385" actId="255"/>
          <ac:spMkLst>
            <pc:docMk/>
            <pc:sldMk cId="3234070776" sldId="318"/>
            <ac:spMk id="20" creationId="{319033F9-4A6E-DB8B-EDCE-A000430FB4AB}"/>
          </ac:spMkLst>
        </pc:spChg>
        <pc:spChg chg="mod">
          <ac:chgData name="Marloes van Schaik" userId="dd8ce715-f279-427c-9341-663367be9147" providerId="ADAL" clId="{7BA507C7-B29A-428E-8EB1-63AFBFDFA848}" dt="2025-10-23T14:09:43.950" v="4287" actId="6549"/>
          <ac:spMkLst>
            <pc:docMk/>
            <pc:sldMk cId="3234070776" sldId="318"/>
            <ac:spMk id="33" creationId="{7BF5173B-5832-3DD4-78F7-C9AF1A1031DE}"/>
          </ac:spMkLst>
        </pc:spChg>
        <pc:spChg chg="mod">
          <ac:chgData name="Marloes van Schaik" userId="dd8ce715-f279-427c-9341-663367be9147" providerId="ADAL" clId="{7BA507C7-B29A-428E-8EB1-63AFBFDFA848}" dt="2025-10-23T14:09:40.566" v="4286" actId="20577"/>
          <ac:spMkLst>
            <pc:docMk/>
            <pc:sldMk cId="3234070776" sldId="318"/>
            <ac:spMk id="35" creationId="{2A65DD50-AFD5-69C5-F38A-C7E1B33DC8CD}"/>
          </ac:spMkLst>
        </pc:spChg>
        <pc:picChg chg="add mod">
          <ac:chgData name="Marloes van Schaik" userId="dd8ce715-f279-427c-9341-663367be9147" providerId="ADAL" clId="{7BA507C7-B29A-428E-8EB1-63AFBFDFA848}" dt="2025-10-23T14:20:21.338" v="4381" actId="1076"/>
          <ac:picMkLst>
            <pc:docMk/>
            <pc:sldMk cId="3234070776" sldId="318"/>
            <ac:picMk id="4" creationId="{F5168BAD-278B-A206-9E77-742F55470071}"/>
          </ac:picMkLst>
        </pc:picChg>
      </pc:sldChg>
      <pc:sldChg chg="addSp delSp modSp new mod modClrScheme chgLayout">
        <pc:chgData name="Marloes van Schaik" userId="dd8ce715-f279-427c-9341-663367be9147" providerId="ADAL" clId="{7BA507C7-B29A-428E-8EB1-63AFBFDFA848}" dt="2025-11-07T09:41:36.619" v="5799" actId="20577"/>
        <pc:sldMkLst>
          <pc:docMk/>
          <pc:sldMk cId="3346554034" sldId="319"/>
        </pc:sldMkLst>
        <pc:spChg chg="mod">
          <ac:chgData name="Marloes van Schaik" userId="dd8ce715-f279-427c-9341-663367be9147" providerId="ADAL" clId="{7BA507C7-B29A-428E-8EB1-63AFBFDFA848}" dt="2025-10-28T14:49:16.920" v="5101" actId="6549"/>
          <ac:spMkLst>
            <pc:docMk/>
            <pc:sldMk cId="3346554034" sldId="319"/>
            <ac:spMk id="5" creationId="{FA7B4A17-35E0-88E4-841E-B95E30F36B3C}"/>
          </ac:spMkLst>
        </pc:spChg>
        <pc:spChg chg="mod">
          <ac:chgData name="Marloes van Schaik" userId="dd8ce715-f279-427c-9341-663367be9147" providerId="ADAL" clId="{7BA507C7-B29A-428E-8EB1-63AFBFDFA848}" dt="2025-10-28T14:49:20.281" v="5102" actId="6549"/>
          <ac:spMkLst>
            <pc:docMk/>
            <pc:sldMk cId="3346554034" sldId="319"/>
            <ac:spMk id="6" creationId="{C5725496-CAF2-0054-9F9A-33F28A426DD0}"/>
          </ac:spMkLst>
        </pc:spChg>
        <pc:spChg chg="mod">
          <ac:chgData name="Marloes van Schaik" userId="dd8ce715-f279-427c-9341-663367be9147" providerId="ADAL" clId="{7BA507C7-B29A-428E-8EB1-63AFBFDFA848}" dt="2025-11-07T09:41:36.619" v="5799" actId="20577"/>
          <ac:spMkLst>
            <pc:docMk/>
            <pc:sldMk cId="3346554034" sldId="319"/>
            <ac:spMk id="7" creationId="{ABA94839-C426-A122-1E9A-E3558A5B25C4}"/>
          </ac:spMkLst>
        </pc:spChg>
        <pc:spChg chg="add mod">
          <ac:chgData name="Marloes van Schaik" userId="dd8ce715-f279-427c-9341-663367be9147" providerId="ADAL" clId="{7BA507C7-B29A-428E-8EB1-63AFBFDFA848}" dt="2025-11-03T12:21:41.394" v="5593" actId="20577"/>
          <ac:spMkLst>
            <pc:docMk/>
            <pc:sldMk cId="3346554034" sldId="319"/>
            <ac:spMk id="14" creationId="{B598768D-45AE-FDC5-936C-58A1A0FF045E}"/>
          </ac:spMkLst>
        </pc:spChg>
        <pc:spChg chg="add mod">
          <ac:chgData name="Marloes van Schaik" userId="dd8ce715-f279-427c-9341-663367be9147" providerId="ADAL" clId="{7BA507C7-B29A-428E-8EB1-63AFBFDFA848}" dt="2025-10-27T13:54:06.912" v="4713" actId="26606"/>
          <ac:spMkLst>
            <pc:docMk/>
            <pc:sldMk cId="3346554034" sldId="319"/>
            <ac:spMk id="16" creationId="{D2EB126B-7F48-5303-06D3-B523C5F86A65}"/>
          </ac:spMkLst>
        </pc:spChg>
        <pc:spChg chg="add mod">
          <ac:chgData name="Marloes van Schaik" userId="dd8ce715-f279-427c-9341-663367be9147" providerId="ADAL" clId="{7BA507C7-B29A-428E-8EB1-63AFBFDFA848}" dt="2025-10-27T13:54:06.912" v="4713" actId="26606"/>
          <ac:spMkLst>
            <pc:docMk/>
            <pc:sldMk cId="3346554034" sldId="319"/>
            <ac:spMk id="18" creationId="{965A9BA6-7F9B-28CB-2BD3-90DEAE49991F}"/>
          </ac:spMkLst>
        </pc:spChg>
        <pc:spChg chg="mod">
          <ac:chgData name="Marloes van Schaik" userId="dd8ce715-f279-427c-9341-663367be9147" providerId="ADAL" clId="{7BA507C7-B29A-428E-8EB1-63AFBFDFA848}" dt="2025-10-27T13:54:11.825" v="4728" actId="20577"/>
          <ac:spMkLst>
            <pc:docMk/>
            <pc:sldMk cId="3346554034" sldId="319"/>
            <ac:spMk id="20" creationId="{363C9F9A-2DC2-F685-8126-419DCF049E40}"/>
          </ac:spMkLst>
        </pc:spChg>
        <pc:spChg chg="add mod">
          <ac:chgData name="Marloes van Schaik" userId="dd8ce715-f279-427c-9341-663367be9147" providerId="ADAL" clId="{7BA507C7-B29A-428E-8EB1-63AFBFDFA848}" dt="2025-10-28T14:44:20.555" v="4774" actId="20577"/>
          <ac:spMkLst>
            <pc:docMk/>
            <pc:sldMk cId="3346554034" sldId="319"/>
            <ac:spMk id="22" creationId="{DA93ED5D-E40E-9CDB-B425-45B3CE4192E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739225C8-397E-2BD5-B6A2-DAAA813BDFF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45A5E5C-1BEA-CEF3-4A35-DBA1A88A82F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02D3B-781F-42EF-8024-C7CE56A4F82C}" type="datetime1">
              <a:rPr lang="nl-NL" smtClean="0"/>
              <a:t>17-11-2025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C1E4B39-F105-4863-5BA8-AA67F05B2F5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533CF26-E8E5-914A-E684-3625D4E8F9A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F5F4B7-F3B6-46E4-99CF-53844363B2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77681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8D7B08-65C7-4492-A080-A40ADD7C7CDE}" type="datetime1">
              <a:rPr lang="nl-NL" smtClean="0"/>
              <a:t>17-11-2025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892916-367F-434F-8184-3AAA24E0A55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0211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Patroon6">
            <a:extLst>
              <a:ext uri="{FF2B5EF4-FFF2-40B4-BE49-F238E27FC236}">
                <a16:creationId xmlns:a16="http://schemas.microsoft.com/office/drawing/2014/main" id="{EB940FB7-9350-CB0E-6DD3-733397C277EE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3" name="Vrije vorm: vorm 132">
              <a:extLst>
                <a:ext uri="{FF2B5EF4-FFF2-40B4-BE49-F238E27FC236}">
                  <a16:creationId xmlns:a16="http://schemas.microsoft.com/office/drawing/2014/main" id="{0E2C4A94-E211-9872-19F5-0DA2907FBDE5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>
                <a:gd name="connsiteX0" fmla="*/ 0 w 6858000"/>
                <a:gd name="connsiteY0" fmla="*/ 0 h 6858000"/>
                <a:gd name="connsiteX1" fmla="*/ 6858000 w 6858000"/>
                <a:gd name="connsiteY1" fmla="*/ 0 h 6858000"/>
                <a:gd name="connsiteX2" fmla="*/ 6858000 w 6858000"/>
                <a:gd name="connsiteY2" fmla="*/ 6858000 h 6858000"/>
                <a:gd name="connsiteX3" fmla="*/ 0 w 6858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58000" h="6858000">
                  <a:moveTo>
                    <a:pt x="0" y="0"/>
                  </a:moveTo>
                  <a:lnTo>
                    <a:pt x="6858000" y="0"/>
                  </a:lnTo>
                  <a:lnTo>
                    <a:pt x="68580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28" name="Vrije vorm: vorm 127">
              <a:extLst>
                <a:ext uri="{FF2B5EF4-FFF2-40B4-BE49-F238E27FC236}">
                  <a16:creationId xmlns:a16="http://schemas.microsoft.com/office/drawing/2014/main" id="{B6A71D2A-26A0-BF56-C1CE-73AD581E0588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  <a:no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29" name="Vrije vorm: vorm 128">
              <a:extLst>
                <a:ext uri="{FF2B5EF4-FFF2-40B4-BE49-F238E27FC236}">
                  <a16:creationId xmlns:a16="http://schemas.microsoft.com/office/drawing/2014/main" id="{FD7BD5C2-F12D-DF53-87A7-A228B270756D}"/>
                </a:ext>
              </a:extLst>
            </p:cNvPr>
            <p:cNvSpPr/>
            <p:nvPr/>
          </p:nvSpPr>
          <p:spPr>
            <a:xfrm>
              <a:off x="3962400" y="0"/>
              <a:ext cx="1371600" cy="6858000"/>
            </a:xfrm>
            <a:custGeom>
              <a:avLst/>
              <a:gdLst>
                <a:gd name="connsiteX0" fmla="*/ 0 w 1371600"/>
                <a:gd name="connsiteY0" fmla="*/ 0 h 6858000"/>
                <a:gd name="connsiteX1" fmla="*/ 1371600 w 1371600"/>
                <a:gd name="connsiteY1" fmla="*/ 0 h 6858000"/>
                <a:gd name="connsiteX2" fmla="*/ 1371600 w 1371600"/>
                <a:gd name="connsiteY2" fmla="*/ 6858000 h 6858000"/>
                <a:gd name="connsiteX3" fmla="*/ 0 w 13716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1600" h="6858000">
                  <a:moveTo>
                    <a:pt x="0" y="0"/>
                  </a:moveTo>
                  <a:lnTo>
                    <a:pt x="1371600" y="0"/>
                  </a:lnTo>
                  <a:lnTo>
                    <a:pt x="13716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3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30" name="Vrije vorm: vorm 129">
              <a:extLst>
                <a:ext uri="{FF2B5EF4-FFF2-40B4-BE49-F238E27FC236}">
                  <a16:creationId xmlns:a16="http://schemas.microsoft.com/office/drawing/2014/main" id="{C9DB695E-3F21-FC5F-D0BC-27B797B92D39}"/>
                </a:ext>
              </a:extLst>
            </p:cNvPr>
            <p:cNvSpPr/>
            <p:nvPr/>
          </p:nvSpPr>
          <p:spPr>
            <a:xfrm>
              <a:off x="2590800" y="0"/>
              <a:ext cx="1371600" cy="6858000"/>
            </a:xfrm>
            <a:custGeom>
              <a:avLst/>
              <a:gdLst>
                <a:gd name="connsiteX0" fmla="*/ 0 w 1371600"/>
                <a:gd name="connsiteY0" fmla="*/ 0 h 6858000"/>
                <a:gd name="connsiteX1" fmla="*/ 1371600 w 1371600"/>
                <a:gd name="connsiteY1" fmla="*/ 0 h 6858000"/>
                <a:gd name="connsiteX2" fmla="*/ 1371600 w 1371600"/>
                <a:gd name="connsiteY2" fmla="*/ 6858000 h 6858000"/>
                <a:gd name="connsiteX3" fmla="*/ 0 w 13716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1600" h="6858000">
                  <a:moveTo>
                    <a:pt x="0" y="0"/>
                  </a:moveTo>
                  <a:lnTo>
                    <a:pt x="1371600" y="0"/>
                  </a:lnTo>
                  <a:lnTo>
                    <a:pt x="13716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4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31" name="Vrije vorm: vorm 130">
              <a:extLst>
                <a:ext uri="{FF2B5EF4-FFF2-40B4-BE49-F238E27FC236}">
                  <a16:creationId xmlns:a16="http://schemas.microsoft.com/office/drawing/2014/main" id="{B77E9AD4-58F9-CA33-59FF-6B3FA3BBE3C3}"/>
                </a:ext>
              </a:extLst>
            </p:cNvPr>
            <p:cNvSpPr/>
            <p:nvPr/>
          </p:nvSpPr>
          <p:spPr>
            <a:xfrm>
              <a:off x="1219200" y="0"/>
              <a:ext cx="1371600" cy="6858000"/>
            </a:xfrm>
            <a:custGeom>
              <a:avLst/>
              <a:gdLst>
                <a:gd name="connsiteX0" fmla="*/ 0 w 1371600"/>
                <a:gd name="connsiteY0" fmla="*/ 0 h 6858000"/>
                <a:gd name="connsiteX1" fmla="*/ 1371600 w 1371600"/>
                <a:gd name="connsiteY1" fmla="*/ 0 h 6858000"/>
                <a:gd name="connsiteX2" fmla="*/ 1371600 w 1371600"/>
                <a:gd name="connsiteY2" fmla="*/ 6858000 h 6858000"/>
                <a:gd name="connsiteX3" fmla="*/ 0 w 13716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1600" h="6858000">
                  <a:moveTo>
                    <a:pt x="0" y="0"/>
                  </a:moveTo>
                  <a:lnTo>
                    <a:pt x="1371600" y="0"/>
                  </a:lnTo>
                  <a:lnTo>
                    <a:pt x="13716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3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32" name="Vrije vorm: vorm 131">
              <a:extLst>
                <a:ext uri="{FF2B5EF4-FFF2-40B4-BE49-F238E27FC236}">
                  <a16:creationId xmlns:a16="http://schemas.microsoft.com/office/drawing/2014/main" id="{A37F0746-9E3A-0802-1AD1-5DBAA9FD1BB8}"/>
                </a:ext>
              </a:extLst>
            </p:cNvPr>
            <p:cNvSpPr/>
            <p:nvPr/>
          </p:nvSpPr>
          <p:spPr>
            <a:xfrm>
              <a:off x="0" y="0"/>
              <a:ext cx="1219200" cy="6858000"/>
            </a:xfrm>
            <a:custGeom>
              <a:avLst/>
              <a:gdLst>
                <a:gd name="connsiteX0" fmla="*/ 0 w 1219200"/>
                <a:gd name="connsiteY0" fmla="*/ 0 h 6858000"/>
                <a:gd name="connsiteX1" fmla="*/ 1219200 w 1219200"/>
                <a:gd name="connsiteY1" fmla="*/ 0 h 6858000"/>
                <a:gd name="connsiteX2" fmla="*/ 1219200 w 1219200"/>
                <a:gd name="connsiteY2" fmla="*/ 6858000 h 6858000"/>
                <a:gd name="connsiteX3" fmla="*/ 0 w 12192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" h="6858000">
                  <a:moveTo>
                    <a:pt x="0" y="0"/>
                  </a:moveTo>
                  <a:lnTo>
                    <a:pt x="1219200" y="0"/>
                  </a:lnTo>
                  <a:lnTo>
                    <a:pt x="1219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4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34" name="Vrije vorm: vorm 133">
              <a:extLst>
                <a:ext uri="{FF2B5EF4-FFF2-40B4-BE49-F238E27FC236}">
                  <a16:creationId xmlns:a16="http://schemas.microsoft.com/office/drawing/2014/main" id="{A947CCFB-D27E-A939-1458-E272D8E410B6}"/>
                </a:ext>
              </a:extLst>
            </p:cNvPr>
            <p:cNvSpPr/>
            <p:nvPr/>
          </p:nvSpPr>
          <p:spPr>
            <a:xfrm>
              <a:off x="9448800" y="0"/>
              <a:ext cx="1371600" cy="1371600"/>
            </a:xfrm>
            <a:custGeom>
              <a:avLst/>
              <a:gdLst>
                <a:gd name="connsiteX0" fmla="*/ 0 w 1371600"/>
                <a:gd name="connsiteY0" fmla="*/ 0 h 1371600"/>
                <a:gd name="connsiteX1" fmla="*/ 1371600 w 1371600"/>
                <a:gd name="connsiteY1" fmla="*/ 0 h 1371600"/>
                <a:gd name="connsiteX2" fmla="*/ 1371600 w 1371600"/>
                <a:gd name="connsiteY2" fmla="*/ 1371600 h 1371600"/>
                <a:gd name="connsiteX3" fmla="*/ 0 w 1371600"/>
                <a:gd name="connsiteY3" fmla="*/ 137160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1600" h="1371600">
                  <a:moveTo>
                    <a:pt x="0" y="0"/>
                  </a:moveTo>
                  <a:lnTo>
                    <a:pt x="1371600" y="0"/>
                  </a:lnTo>
                  <a:lnTo>
                    <a:pt x="1371600" y="1371600"/>
                  </a:lnTo>
                  <a:lnTo>
                    <a:pt x="0" y="1371600"/>
                  </a:lnTo>
                  <a:close/>
                </a:path>
              </a:pathLst>
            </a:custGeom>
            <a:solidFill>
              <a:schemeClr val="accent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35" name="Vrije vorm: vorm 134">
              <a:extLst>
                <a:ext uri="{FF2B5EF4-FFF2-40B4-BE49-F238E27FC236}">
                  <a16:creationId xmlns:a16="http://schemas.microsoft.com/office/drawing/2014/main" id="{84A9AE3E-BD5A-CB70-C32F-A7EAF28EB71D}"/>
                </a:ext>
              </a:extLst>
            </p:cNvPr>
            <p:cNvSpPr/>
            <p:nvPr/>
          </p:nvSpPr>
          <p:spPr>
            <a:xfrm>
              <a:off x="6705600" y="0"/>
              <a:ext cx="1371600" cy="1371600"/>
            </a:xfrm>
            <a:custGeom>
              <a:avLst/>
              <a:gdLst>
                <a:gd name="connsiteX0" fmla="*/ 0 w 1371600"/>
                <a:gd name="connsiteY0" fmla="*/ 0 h 1371600"/>
                <a:gd name="connsiteX1" fmla="*/ 1371600 w 1371600"/>
                <a:gd name="connsiteY1" fmla="*/ 0 h 1371600"/>
                <a:gd name="connsiteX2" fmla="*/ 1371600 w 1371600"/>
                <a:gd name="connsiteY2" fmla="*/ 1371600 h 1371600"/>
                <a:gd name="connsiteX3" fmla="*/ 0 w 1371600"/>
                <a:gd name="connsiteY3" fmla="*/ 137160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1600" h="1371600">
                  <a:moveTo>
                    <a:pt x="0" y="0"/>
                  </a:moveTo>
                  <a:lnTo>
                    <a:pt x="1371600" y="0"/>
                  </a:lnTo>
                  <a:lnTo>
                    <a:pt x="1371600" y="1371600"/>
                  </a:lnTo>
                  <a:lnTo>
                    <a:pt x="0" y="1371600"/>
                  </a:lnTo>
                  <a:close/>
                </a:path>
              </a:pathLst>
            </a:custGeom>
            <a:solidFill>
              <a:schemeClr val="accent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36" name="Vrije vorm: vorm 135">
              <a:extLst>
                <a:ext uri="{FF2B5EF4-FFF2-40B4-BE49-F238E27FC236}">
                  <a16:creationId xmlns:a16="http://schemas.microsoft.com/office/drawing/2014/main" id="{D88C6423-4126-7294-3F0A-4C546C524F61}"/>
                </a:ext>
              </a:extLst>
            </p:cNvPr>
            <p:cNvSpPr/>
            <p:nvPr/>
          </p:nvSpPr>
          <p:spPr>
            <a:xfrm>
              <a:off x="10820400" y="1371600"/>
              <a:ext cx="1371600" cy="1371600"/>
            </a:xfrm>
            <a:custGeom>
              <a:avLst/>
              <a:gdLst>
                <a:gd name="connsiteX0" fmla="*/ 0 w 1371600"/>
                <a:gd name="connsiteY0" fmla="*/ 0 h 1371600"/>
                <a:gd name="connsiteX1" fmla="*/ 1371600 w 1371600"/>
                <a:gd name="connsiteY1" fmla="*/ 0 h 1371600"/>
                <a:gd name="connsiteX2" fmla="*/ 1371600 w 1371600"/>
                <a:gd name="connsiteY2" fmla="*/ 1371600 h 1371600"/>
                <a:gd name="connsiteX3" fmla="*/ 0 w 1371600"/>
                <a:gd name="connsiteY3" fmla="*/ 137160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1600" h="1371600">
                  <a:moveTo>
                    <a:pt x="0" y="0"/>
                  </a:moveTo>
                  <a:lnTo>
                    <a:pt x="1371600" y="0"/>
                  </a:lnTo>
                  <a:lnTo>
                    <a:pt x="1371600" y="1371600"/>
                  </a:lnTo>
                  <a:lnTo>
                    <a:pt x="0" y="1371600"/>
                  </a:lnTo>
                  <a:close/>
                </a:path>
              </a:pathLst>
            </a:custGeom>
            <a:solidFill>
              <a:schemeClr val="accent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37" name="Vrije vorm: vorm 136">
              <a:extLst>
                <a:ext uri="{FF2B5EF4-FFF2-40B4-BE49-F238E27FC236}">
                  <a16:creationId xmlns:a16="http://schemas.microsoft.com/office/drawing/2014/main" id="{1D86CBE0-730F-F08F-CCC9-487616D88C10}"/>
                </a:ext>
              </a:extLst>
            </p:cNvPr>
            <p:cNvSpPr/>
            <p:nvPr/>
          </p:nvSpPr>
          <p:spPr>
            <a:xfrm>
              <a:off x="8077200" y="1371600"/>
              <a:ext cx="1371600" cy="1371600"/>
            </a:xfrm>
            <a:custGeom>
              <a:avLst/>
              <a:gdLst>
                <a:gd name="connsiteX0" fmla="*/ 0 w 1371600"/>
                <a:gd name="connsiteY0" fmla="*/ 0 h 1371600"/>
                <a:gd name="connsiteX1" fmla="*/ 1371600 w 1371600"/>
                <a:gd name="connsiteY1" fmla="*/ 0 h 1371600"/>
                <a:gd name="connsiteX2" fmla="*/ 1371600 w 1371600"/>
                <a:gd name="connsiteY2" fmla="*/ 1371600 h 1371600"/>
                <a:gd name="connsiteX3" fmla="*/ 0 w 1371600"/>
                <a:gd name="connsiteY3" fmla="*/ 137160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1600" h="1371600">
                  <a:moveTo>
                    <a:pt x="0" y="0"/>
                  </a:moveTo>
                  <a:lnTo>
                    <a:pt x="1371600" y="0"/>
                  </a:lnTo>
                  <a:lnTo>
                    <a:pt x="1371600" y="1371600"/>
                  </a:lnTo>
                  <a:lnTo>
                    <a:pt x="0" y="1371600"/>
                  </a:lnTo>
                  <a:close/>
                </a:path>
              </a:pathLst>
            </a:custGeom>
            <a:solidFill>
              <a:schemeClr val="accent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38" name="Vrije vorm: vorm 137">
              <a:extLst>
                <a:ext uri="{FF2B5EF4-FFF2-40B4-BE49-F238E27FC236}">
                  <a16:creationId xmlns:a16="http://schemas.microsoft.com/office/drawing/2014/main" id="{F9299C1D-0A0E-DB02-59DA-4EA2E32C0280}"/>
                </a:ext>
              </a:extLst>
            </p:cNvPr>
            <p:cNvSpPr/>
            <p:nvPr/>
          </p:nvSpPr>
          <p:spPr>
            <a:xfrm>
              <a:off x="5334000" y="1371600"/>
              <a:ext cx="1371600" cy="1371600"/>
            </a:xfrm>
            <a:custGeom>
              <a:avLst/>
              <a:gdLst>
                <a:gd name="connsiteX0" fmla="*/ 0 w 1371600"/>
                <a:gd name="connsiteY0" fmla="*/ 0 h 1371600"/>
                <a:gd name="connsiteX1" fmla="*/ 1371600 w 1371600"/>
                <a:gd name="connsiteY1" fmla="*/ 0 h 1371600"/>
                <a:gd name="connsiteX2" fmla="*/ 1371600 w 1371600"/>
                <a:gd name="connsiteY2" fmla="*/ 1371600 h 1371600"/>
                <a:gd name="connsiteX3" fmla="*/ 0 w 1371600"/>
                <a:gd name="connsiteY3" fmla="*/ 137160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1600" h="1371600">
                  <a:moveTo>
                    <a:pt x="0" y="0"/>
                  </a:moveTo>
                  <a:lnTo>
                    <a:pt x="1371600" y="0"/>
                  </a:lnTo>
                  <a:lnTo>
                    <a:pt x="1371600" y="1371600"/>
                  </a:lnTo>
                  <a:lnTo>
                    <a:pt x="0" y="1371600"/>
                  </a:lnTo>
                  <a:close/>
                </a:path>
              </a:pathLst>
            </a:custGeom>
            <a:solidFill>
              <a:schemeClr val="accent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39" name="Vrije vorm: vorm 138">
              <a:extLst>
                <a:ext uri="{FF2B5EF4-FFF2-40B4-BE49-F238E27FC236}">
                  <a16:creationId xmlns:a16="http://schemas.microsoft.com/office/drawing/2014/main" id="{F3ECDEF2-503E-CCD9-4F30-4E0CD01E3B49}"/>
                </a:ext>
              </a:extLst>
            </p:cNvPr>
            <p:cNvSpPr/>
            <p:nvPr/>
          </p:nvSpPr>
          <p:spPr>
            <a:xfrm>
              <a:off x="6705600" y="2743200"/>
              <a:ext cx="1371600" cy="1371600"/>
            </a:xfrm>
            <a:custGeom>
              <a:avLst/>
              <a:gdLst>
                <a:gd name="connsiteX0" fmla="*/ 0 w 1371600"/>
                <a:gd name="connsiteY0" fmla="*/ 0 h 1371600"/>
                <a:gd name="connsiteX1" fmla="*/ 1371600 w 1371600"/>
                <a:gd name="connsiteY1" fmla="*/ 0 h 1371600"/>
                <a:gd name="connsiteX2" fmla="*/ 1371600 w 1371600"/>
                <a:gd name="connsiteY2" fmla="*/ 1371600 h 1371600"/>
                <a:gd name="connsiteX3" fmla="*/ 0 w 1371600"/>
                <a:gd name="connsiteY3" fmla="*/ 137160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1600" h="1371600">
                  <a:moveTo>
                    <a:pt x="0" y="0"/>
                  </a:moveTo>
                  <a:lnTo>
                    <a:pt x="1371600" y="0"/>
                  </a:lnTo>
                  <a:lnTo>
                    <a:pt x="1371600" y="1371600"/>
                  </a:lnTo>
                  <a:lnTo>
                    <a:pt x="0" y="1371600"/>
                  </a:lnTo>
                  <a:close/>
                </a:path>
              </a:pathLst>
            </a:custGeom>
            <a:solidFill>
              <a:schemeClr val="accent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40" name="Vrije vorm: vorm 139">
              <a:extLst>
                <a:ext uri="{FF2B5EF4-FFF2-40B4-BE49-F238E27FC236}">
                  <a16:creationId xmlns:a16="http://schemas.microsoft.com/office/drawing/2014/main" id="{94463DEF-110B-487C-ACC2-F971112DB062}"/>
                </a:ext>
              </a:extLst>
            </p:cNvPr>
            <p:cNvSpPr/>
            <p:nvPr/>
          </p:nvSpPr>
          <p:spPr>
            <a:xfrm>
              <a:off x="5334000" y="2743200"/>
              <a:ext cx="5486400" cy="4114800"/>
            </a:xfrm>
            <a:custGeom>
              <a:avLst/>
              <a:gdLst>
                <a:gd name="connsiteX0" fmla="*/ 4114800 w 5486400"/>
                <a:gd name="connsiteY0" fmla="*/ 1371600 h 4114800"/>
                <a:gd name="connsiteX1" fmla="*/ 4114800 w 5486400"/>
                <a:gd name="connsiteY1" fmla="*/ 0 h 4114800"/>
                <a:gd name="connsiteX2" fmla="*/ 2743200 w 5486400"/>
                <a:gd name="connsiteY2" fmla="*/ 0 h 4114800"/>
                <a:gd name="connsiteX3" fmla="*/ 2743200 w 5486400"/>
                <a:gd name="connsiteY3" fmla="*/ 1371600 h 4114800"/>
                <a:gd name="connsiteX4" fmla="*/ 2743200 w 5486400"/>
                <a:gd name="connsiteY4" fmla="*/ 2743200 h 4114800"/>
                <a:gd name="connsiteX5" fmla="*/ 1371600 w 5486400"/>
                <a:gd name="connsiteY5" fmla="*/ 2743200 h 4114800"/>
                <a:gd name="connsiteX6" fmla="*/ 0 w 5486400"/>
                <a:gd name="connsiteY6" fmla="*/ 2743200 h 4114800"/>
                <a:gd name="connsiteX7" fmla="*/ 0 w 5486400"/>
                <a:gd name="connsiteY7" fmla="*/ 4114800 h 4114800"/>
                <a:gd name="connsiteX8" fmla="*/ 1371600 w 5486400"/>
                <a:gd name="connsiteY8" fmla="*/ 4114800 h 4114800"/>
                <a:gd name="connsiteX9" fmla="*/ 2743200 w 5486400"/>
                <a:gd name="connsiteY9" fmla="*/ 4114800 h 4114800"/>
                <a:gd name="connsiteX10" fmla="*/ 4114800 w 5486400"/>
                <a:gd name="connsiteY10" fmla="*/ 4114800 h 4114800"/>
                <a:gd name="connsiteX11" fmla="*/ 4114800 w 5486400"/>
                <a:gd name="connsiteY11" fmla="*/ 2743200 h 4114800"/>
                <a:gd name="connsiteX12" fmla="*/ 5486400 w 5486400"/>
                <a:gd name="connsiteY12" fmla="*/ 2743200 h 4114800"/>
                <a:gd name="connsiteX13" fmla="*/ 5486400 w 5486400"/>
                <a:gd name="connsiteY13" fmla="*/ 1371600 h 411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486400" h="4114800">
                  <a:moveTo>
                    <a:pt x="4114800" y="1371600"/>
                  </a:moveTo>
                  <a:lnTo>
                    <a:pt x="4114800" y="0"/>
                  </a:lnTo>
                  <a:lnTo>
                    <a:pt x="2743200" y="0"/>
                  </a:lnTo>
                  <a:lnTo>
                    <a:pt x="2743200" y="1371600"/>
                  </a:lnTo>
                  <a:lnTo>
                    <a:pt x="2743200" y="2743200"/>
                  </a:lnTo>
                  <a:lnTo>
                    <a:pt x="1371600" y="2743200"/>
                  </a:lnTo>
                  <a:lnTo>
                    <a:pt x="0" y="2743200"/>
                  </a:lnTo>
                  <a:lnTo>
                    <a:pt x="0" y="4114800"/>
                  </a:lnTo>
                  <a:lnTo>
                    <a:pt x="1371600" y="4114800"/>
                  </a:lnTo>
                  <a:lnTo>
                    <a:pt x="2743200" y="4114800"/>
                  </a:lnTo>
                  <a:lnTo>
                    <a:pt x="4114800" y="4114800"/>
                  </a:lnTo>
                  <a:lnTo>
                    <a:pt x="4114800" y="2743200"/>
                  </a:lnTo>
                  <a:lnTo>
                    <a:pt x="5486400" y="2743200"/>
                  </a:lnTo>
                  <a:lnTo>
                    <a:pt x="5486400" y="1371600"/>
                  </a:lnTo>
                  <a:close/>
                </a:path>
              </a:pathLst>
            </a:custGeom>
            <a:solidFill>
              <a:schemeClr val="accent4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2" name="Titel">
            <a:extLst>
              <a:ext uri="{FF2B5EF4-FFF2-40B4-BE49-F238E27FC236}">
                <a16:creationId xmlns:a16="http://schemas.microsoft.com/office/drawing/2014/main" id="{11931D91-3619-0DDA-7D01-67A5AA5258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03960" y="4013564"/>
            <a:ext cx="9768840" cy="1655762"/>
          </a:xfrm>
        </p:spPr>
        <p:txBody>
          <a:bodyPr wrap="square" anchor="t" anchorCtr="0"/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Presentatie titel over maximaal 2 regels</a:t>
            </a:r>
          </a:p>
        </p:txBody>
      </p:sp>
      <p:sp>
        <p:nvSpPr>
          <p:cNvPr id="3" name="Ondertitel">
            <a:extLst>
              <a:ext uri="{FF2B5EF4-FFF2-40B4-BE49-F238E27FC236}">
                <a16:creationId xmlns:a16="http://schemas.microsoft.com/office/drawing/2014/main" id="{AFA8251A-6137-916C-4CFC-2C601599A67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19200" y="3085294"/>
            <a:ext cx="9753600" cy="894886"/>
          </a:xfrm>
        </p:spPr>
        <p:txBody>
          <a:bodyPr wrap="none" anchor="b" anchorCtr="0"/>
          <a:lstStyle>
            <a:lvl1pPr marL="0" indent="0" algn="ctr">
              <a:buNone/>
              <a:defRPr lang="nl-NL" sz="5400" dirty="0" smtClean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Subtitel over max. 1 regel</a:t>
            </a:r>
          </a:p>
        </p:txBody>
      </p:sp>
      <p:grpSp>
        <p:nvGrpSpPr>
          <p:cNvPr id="17" name="LTO">
            <a:extLst>
              <a:ext uri="{FF2B5EF4-FFF2-40B4-BE49-F238E27FC236}">
                <a16:creationId xmlns:a16="http://schemas.microsoft.com/office/drawing/2014/main" id="{0168B309-3746-B5F6-54FF-FC8EFC070B26}"/>
              </a:ext>
            </a:extLst>
          </p:cNvPr>
          <p:cNvGrpSpPr/>
          <p:nvPr/>
        </p:nvGrpSpPr>
        <p:grpSpPr>
          <a:xfrm>
            <a:off x="6096000" y="2447122"/>
            <a:ext cx="6088449" cy="608578"/>
            <a:chOff x="5689478" y="2596918"/>
            <a:chExt cx="6479857" cy="647700"/>
          </a:xfrm>
        </p:grpSpPr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2A4D2CB3-A5D8-A631-899B-3ED90905AB19}"/>
                </a:ext>
              </a:extLst>
            </p:cNvPr>
            <p:cNvSpPr/>
            <p:nvPr/>
          </p:nvSpPr>
          <p:spPr>
            <a:xfrm>
              <a:off x="5689478" y="2596918"/>
              <a:ext cx="6479857" cy="647700"/>
            </a:xfrm>
            <a:custGeom>
              <a:avLst/>
              <a:gdLst>
                <a:gd name="connsiteX0" fmla="*/ 0 w 6479857"/>
                <a:gd name="connsiteY0" fmla="*/ 0 h 647700"/>
                <a:gd name="connsiteX1" fmla="*/ 6479858 w 6479857"/>
                <a:gd name="connsiteY1" fmla="*/ 0 h 647700"/>
                <a:gd name="connsiteX2" fmla="*/ 6479858 w 6479857"/>
                <a:gd name="connsiteY2" fmla="*/ 647700 h 647700"/>
                <a:gd name="connsiteX3" fmla="*/ 0 w 6479857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79857" h="647700">
                  <a:moveTo>
                    <a:pt x="0" y="0"/>
                  </a:moveTo>
                  <a:lnTo>
                    <a:pt x="6479858" y="0"/>
                  </a:lnTo>
                  <a:lnTo>
                    <a:pt x="647985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grpSp>
          <p:nvGrpSpPr>
            <p:cNvPr id="19" name="Graphic 15">
              <a:extLst>
                <a:ext uri="{FF2B5EF4-FFF2-40B4-BE49-F238E27FC236}">
                  <a16:creationId xmlns:a16="http://schemas.microsoft.com/office/drawing/2014/main" id="{6DE2F7D9-98DB-35C0-B6D1-A174F192207D}"/>
                </a:ext>
              </a:extLst>
            </p:cNvPr>
            <p:cNvGrpSpPr/>
            <p:nvPr/>
          </p:nvGrpSpPr>
          <p:grpSpPr>
            <a:xfrm>
              <a:off x="5834258" y="2695031"/>
              <a:ext cx="1054417" cy="453389"/>
              <a:chOff x="5834258" y="2695031"/>
              <a:chExt cx="1054417" cy="453389"/>
            </a:xfrm>
            <a:solidFill>
              <a:srgbClr val="FFFFFF"/>
            </a:solidFill>
          </p:grpSpPr>
          <p:sp>
            <p:nvSpPr>
              <p:cNvPr id="20" name="Vrije vorm: vorm 19">
                <a:extLst>
                  <a:ext uri="{FF2B5EF4-FFF2-40B4-BE49-F238E27FC236}">
                    <a16:creationId xmlns:a16="http://schemas.microsoft.com/office/drawing/2014/main" id="{7D8B0801-B557-51CF-925C-E37DED29C554}"/>
                  </a:ext>
                </a:extLst>
              </p:cNvPr>
              <p:cNvSpPr/>
              <p:nvPr/>
            </p:nvSpPr>
            <p:spPr>
              <a:xfrm>
                <a:off x="6081908" y="2703603"/>
                <a:ext cx="339089" cy="433387"/>
              </a:xfrm>
              <a:custGeom>
                <a:avLst/>
                <a:gdLst>
                  <a:gd name="connsiteX0" fmla="*/ 339090 w 339089"/>
                  <a:gd name="connsiteY0" fmla="*/ 0 h 433387"/>
                  <a:gd name="connsiteX1" fmla="*/ 330517 w 339089"/>
                  <a:gd name="connsiteY1" fmla="*/ 65723 h 433387"/>
                  <a:gd name="connsiteX2" fmla="*/ 208598 w 339089"/>
                  <a:gd name="connsiteY2" fmla="*/ 65723 h 433387"/>
                  <a:gd name="connsiteX3" fmla="*/ 208598 w 339089"/>
                  <a:gd name="connsiteY3" fmla="*/ 433388 h 433387"/>
                  <a:gd name="connsiteX4" fmla="*/ 124777 w 339089"/>
                  <a:gd name="connsiteY4" fmla="*/ 433388 h 433387"/>
                  <a:gd name="connsiteX5" fmla="*/ 124777 w 339089"/>
                  <a:gd name="connsiteY5" fmla="*/ 65723 h 433387"/>
                  <a:gd name="connsiteX6" fmla="*/ 0 w 339089"/>
                  <a:gd name="connsiteY6" fmla="*/ 65723 h 433387"/>
                  <a:gd name="connsiteX7" fmla="*/ 0 w 339089"/>
                  <a:gd name="connsiteY7" fmla="*/ 0 h 433387"/>
                  <a:gd name="connsiteX8" fmla="*/ 339090 w 339089"/>
                  <a:gd name="connsiteY8" fmla="*/ 0 h 433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9089" h="433387">
                    <a:moveTo>
                      <a:pt x="339090" y="0"/>
                    </a:moveTo>
                    <a:lnTo>
                      <a:pt x="330517" y="65723"/>
                    </a:lnTo>
                    <a:lnTo>
                      <a:pt x="208598" y="65723"/>
                    </a:lnTo>
                    <a:lnTo>
                      <a:pt x="208598" y="433388"/>
                    </a:lnTo>
                    <a:lnTo>
                      <a:pt x="124777" y="433388"/>
                    </a:lnTo>
                    <a:lnTo>
                      <a:pt x="124777" y="65723"/>
                    </a:lnTo>
                    <a:lnTo>
                      <a:pt x="0" y="65723"/>
                    </a:lnTo>
                    <a:lnTo>
                      <a:pt x="0" y="0"/>
                    </a:lnTo>
                    <a:lnTo>
                      <a:pt x="33909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1" name="Vrije vorm: vorm 20">
                <a:extLst>
                  <a:ext uri="{FF2B5EF4-FFF2-40B4-BE49-F238E27FC236}">
                    <a16:creationId xmlns:a16="http://schemas.microsoft.com/office/drawing/2014/main" id="{6D9710ED-19F8-8FB5-9A1F-190C603C6D0A}"/>
                  </a:ext>
                </a:extLst>
              </p:cNvPr>
              <p:cNvSpPr/>
              <p:nvPr/>
            </p:nvSpPr>
            <p:spPr>
              <a:xfrm>
                <a:off x="6435285" y="2695031"/>
                <a:ext cx="453389" cy="453389"/>
              </a:xfrm>
              <a:custGeom>
                <a:avLst/>
                <a:gdLst>
                  <a:gd name="connsiteX0" fmla="*/ 226695 w 453389"/>
                  <a:gd name="connsiteY0" fmla="*/ 0 h 453389"/>
                  <a:gd name="connsiteX1" fmla="*/ 0 w 453389"/>
                  <a:gd name="connsiteY1" fmla="*/ 226695 h 453389"/>
                  <a:gd name="connsiteX2" fmla="*/ 226695 w 453389"/>
                  <a:gd name="connsiteY2" fmla="*/ 453390 h 453389"/>
                  <a:gd name="connsiteX3" fmla="*/ 453390 w 453389"/>
                  <a:gd name="connsiteY3" fmla="*/ 226695 h 453389"/>
                  <a:gd name="connsiteX4" fmla="*/ 226695 w 453389"/>
                  <a:gd name="connsiteY4" fmla="*/ 0 h 453389"/>
                  <a:gd name="connsiteX5" fmla="*/ 226695 w 453389"/>
                  <a:gd name="connsiteY5" fmla="*/ 388620 h 453389"/>
                  <a:gd name="connsiteX6" fmla="*/ 89535 w 453389"/>
                  <a:gd name="connsiteY6" fmla="*/ 225742 h 453389"/>
                  <a:gd name="connsiteX7" fmla="*/ 226695 w 453389"/>
                  <a:gd name="connsiteY7" fmla="*/ 62865 h 453389"/>
                  <a:gd name="connsiteX8" fmla="*/ 363855 w 453389"/>
                  <a:gd name="connsiteY8" fmla="*/ 225742 h 453389"/>
                  <a:gd name="connsiteX9" fmla="*/ 226695 w 453389"/>
                  <a:gd name="connsiteY9" fmla="*/ 388620 h 453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53389" h="453389">
                    <a:moveTo>
                      <a:pt x="226695" y="0"/>
                    </a:moveTo>
                    <a:cubicBezTo>
                      <a:pt x="101918" y="0"/>
                      <a:pt x="0" y="100965"/>
                      <a:pt x="0" y="226695"/>
                    </a:cubicBezTo>
                    <a:cubicBezTo>
                      <a:pt x="0" y="352425"/>
                      <a:pt x="100965" y="453390"/>
                      <a:pt x="226695" y="453390"/>
                    </a:cubicBezTo>
                    <a:cubicBezTo>
                      <a:pt x="352425" y="453390"/>
                      <a:pt x="453390" y="352425"/>
                      <a:pt x="453390" y="226695"/>
                    </a:cubicBezTo>
                    <a:cubicBezTo>
                      <a:pt x="453390" y="100965"/>
                      <a:pt x="351473" y="0"/>
                      <a:pt x="226695" y="0"/>
                    </a:cubicBezTo>
                    <a:close/>
                    <a:moveTo>
                      <a:pt x="226695" y="388620"/>
                    </a:moveTo>
                    <a:cubicBezTo>
                      <a:pt x="150495" y="388620"/>
                      <a:pt x="89535" y="316230"/>
                      <a:pt x="89535" y="225742"/>
                    </a:cubicBezTo>
                    <a:cubicBezTo>
                      <a:pt x="89535" y="135255"/>
                      <a:pt x="151448" y="62865"/>
                      <a:pt x="226695" y="62865"/>
                    </a:cubicBezTo>
                    <a:cubicBezTo>
                      <a:pt x="301943" y="62865"/>
                      <a:pt x="363855" y="135255"/>
                      <a:pt x="363855" y="225742"/>
                    </a:cubicBezTo>
                    <a:cubicBezTo>
                      <a:pt x="363855" y="316230"/>
                      <a:pt x="301943" y="388620"/>
                      <a:pt x="226695" y="38862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2" name="Vrije vorm: vorm 21">
                <a:extLst>
                  <a:ext uri="{FF2B5EF4-FFF2-40B4-BE49-F238E27FC236}">
                    <a16:creationId xmlns:a16="http://schemas.microsoft.com/office/drawing/2014/main" id="{388BB07B-9394-7A66-679F-1EE911980D7B}"/>
                  </a:ext>
                </a:extLst>
              </p:cNvPr>
              <p:cNvSpPr/>
              <p:nvPr/>
            </p:nvSpPr>
            <p:spPr>
              <a:xfrm>
                <a:off x="5834258" y="2703603"/>
                <a:ext cx="273367" cy="433387"/>
              </a:xfrm>
              <a:custGeom>
                <a:avLst/>
                <a:gdLst>
                  <a:gd name="connsiteX0" fmla="*/ 81915 w 273367"/>
                  <a:gd name="connsiteY0" fmla="*/ 0 h 433387"/>
                  <a:gd name="connsiteX1" fmla="*/ 81915 w 273367"/>
                  <a:gd name="connsiteY1" fmla="*/ 365760 h 433387"/>
                  <a:gd name="connsiteX2" fmla="*/ 273368 w 273367"/>
                  <a:gd name="connsiteY2" fmla="*/ 365760 h 433387"/>
                  <a:gd name="connsiteX3" fmla="*/ 264795 w 273367"/>
                  <a:gd name="connsiteY3" fmla="*/ 433388 h 433387"/>
                  <a:gd name="connsiteX4" fmla="*/ 0 w 273367"/>
                  <a:gd name="connsiteY4" fmla="*/ 433388 h 433387"/>
                  <a:gd name="connsiteX5" fmla="*/ 0 w 273367"/>
                  <a:gd name="connsiteY5" fmla="*/ 0 h 433387"/>
                  <a:gd name="connsiteX6" fmla="*/ 81915 w 273367"/>
                  <a:gd name="connsiteY6" fmla="*/ 0 h 433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3367" h="433387">
                    <a:moveTo>
                      <a:pt x="81915" y="0"/>
                    </a:moveTo>
                    <a:lnTo>
                      <a:pt x="81915" y="365760"/>
                    </a:lnTo>
                    <a:lnTo>
                      <a:pt x="273368" y="365760"/>
                    </a:lnTo>
                    <a:lnTo>
                      <a:pt x="264795" y="433388"/>
                    </a:lnTo>
                    <a:lnTo>
                      <a:pt x="0" y="433388"/>
                    </a:lnTo>
                    <a:lnTo>
                      <a:pt x="0" y="0"/>
                    </a:lnTo>
                    <a:lnTo>
                      <a:pt x="81915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702458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Patroon10">
            <a:extLst>
              <a:ext uri="{FF2B5EF4-FFF2-40B4-BE49-F238E27FC236}">
                <a16:creationId xmlns:a16="http://schemas.microsoft.com/office/drawing/2014/main" id="{DF6DE8F5-7B4E-405E-DFC8-E129B93C994F}"/>
              </a:ext>
            </a:extLst>
          </p:cNvPr>
          <p:cNvGrpSpPr/>
          <p:nvPr userDrawn="1"/>
        </p:nvGrpSpPr>
        <p:grpSpPr>
          <a:xfrm>
            <a:off x="0" y="0"/>
            <a:ext cx="12192000" cy="6858633"/>
            <a:chOff x="0" y="0"/>
            <a:chExt cx="12192000" cy="6858633"/>
          </a:xfrm>
        </p:grpSpPr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497FE328-D99F-817E-7056-9C4C67CACD6D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  <a:no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5639C46C-E323-6291-57D7-EEFC88C54462}"/>
                </a:ext>
              </a:extLst>
            </p:cNvPr>
            <p:cNvSpPr/>
            <p:nvPr/>
          </p:nvSpPr>
          <p:spPr>
            <a:xfrm>
              <a:off x="6096000" y="0"/>
              <a:ext cx="6096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5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19" name="Vrije vorm: vorm 18">
              <a:extLst>
                <a:ext uri="{FF2B5EF4-FFF2-40B4-BE49-F238E27FC236}">
                  <a16:creationId xmlns:a16="http://schemas.microsoft.com/office/drawing/2014/main" id="{E8C17371-2AAB-D3A1-CE46-71AD93FFE4E4}"/>
                </a:ext>
              </a:extLst>
            </p:cNvPr>
            <p:cNvSpPr/>
            <p:nvPr/>
          </p:nvSpPr>
          <p:spPr>
            <a:xfrm>
              <a:off x="6553200" y="1219200"/>
              <a:ext cx="5638800" cy="5638800"/>
            </a:xfrm>
            <a:custGeom>
              <a:avLst/>
              <a:gdLst>
                <a:gd name="connsiteX0" fmla="*/ 5638800 w 5638800"/>
                <a:gd name="connsiteY0" fmla="*/ 36830 h 5638800"/>
                <a:gd name="connsiteX1" fmla="*/ 5029200 w 5638800"/>
                <a:gd name="connsiteY1" fmla="*/ 0 h 5638800"/>
                <a:gd name="connsiteX2" fmla="*/ 0 w 5638800"/>
                <a:gd name="connsiteY2" fmla="*/ 5029200 h 5638800"/>
                <a:gd name="connsiteX3" fmla="*/ 36830 w 5638800"/>
                <a:gd name="connsiteY3" fmla="*/ 5638800 h 5638800"/>
                <a:gd name="connsiteX4" fmla="*/ 5638800 w 5638800"/>
                <a:gd name="connsiteY4" fmla="*/ 5638800 h 5638800"/>
                <a:gd name="connsiteX5" fmla="*/ 5638800 w 5638800"/>
                <a:gd name="connsiteY5" fmla="*/ 36830 h 563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38800" h="5638800">
                  <a:moveTo>
                    <a:pt x="5638800" y="36830"/>
                  </a:moveTo>
                  <a:cubicBezTo>
                    <a:pt x="5438775" y="12700"/>
                    <a:pt x="5235575" y="0"/>
                    <a:pt x="5029200" y="0"/>
                  </a:cubicBezTo>
                  <a:cubicBezTo>
                    <a:pt x="2251710" y="0"/>
                    <a:pt x="0" y="2251710"/>
                    <a:pt x="0" y="5029200"/>
                  </a:cubicBezTo>
                  <a:cubicBezTo>
                    <a:pt x="0" y="5235575"/>
                    <a:pt x="12700" y="5438775"/>
                    <a:pt x="36830" y="5638800"/>
                  </a:cubicBezTo>
                  <a:lnTo>
                    <a:pt x="5638800" y="5638800"/>
                  </a:lnTo>
                  <a:lnTo>
                    <a:pt x="5638800" y="36830"/>
                  </a:lnTo>
                  <a:close/>
                </a:path>
              </a:pathLst>
            </a:custGeom>
            <a:solidFill>
              <a:schemeClr val="accent4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20" name="Vrije vorm: vorm 19">
              <a:extLst>
                <a:ext uri="{FF2B5EF4-FFF2-40B4-BE49-F238E27FC236}">
                  <a16:creationId xmlns:a16="http://schemas.microsoft.com/office/drawing/2014/main" id="{C5C57523-0EEA-BD80-1652-68E23A0E59AB}"/>
                </a:ext>
              </a:extLst>
            </p:cNvPr>
            <p:cNvSpPr/>
            <p:nvPr/>
          </p:nvSpPr>
          <p:spPr>
            <a:xfrm>
              <a:off x="7924800" y="2590800"/>
              <a:ext cx="4267200" cy="4267200"/>
            </a:xfrm>
            <a:custGeom>
              <a:avLst/>
              <a:gdLst>
                <a:gd name="connsiteX0" fmla="*/ 4267200 w 4267200"/>
                <a:gd name="connsiteY0" fmla="*/ 50800 h 4267200"/>
                <a:gd name="connsiteX1" fmla="*/ 3657600 w 4267200"/>
                <a:gd name="connsiteY1" fmla="*/ 0 h 4267200"/>
                <a:gd name="connsiteX2" fmla="*/ 0 w 4267200"/>
                <a:gd name="connsiteY2" fmla="*/ 3657600 h 4267200"/>
                <a:gd name="connsiteX3" fmla="*/ 50800 w 4267200"/>
                <a:gd name="connsiteY3" fmla="*/ 4267200 h 4267200"/>
                <a:gd name="connsiteX4" fmla="*/ 4267200 w 4267200"/>
                <a:gd name="connsiteY4" fmla="*/ 4267200 h 4267200"/>
                <a:gd name="connsiteX5" fmla="*/ 4267200 w 4267200"/>
                <a:gd name="connsiteY5" fmla="*/ 50800 h 426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7200" h="4267200">
                  <a:moveTo>
                    <a:pt x="4267200" y="50800"/>
                  </a:moveTo>
                  <a:cubicBezTo>
                    <a:pt x="4069080" y="17780"/>
                    <a:pt x="3865245" y="0"/>
                    <a:pt x="3657600" y="0"/>
                  </a:cubicBezTo>
                  <a:cubicBezTo>
                    <a:pt x="1637665" y="0"/>
                    <a:pt x="0" y="1637665"/>
                    <a:pt x="0" y="3657600"/>
                  </a:cubicBezTo>
                  <a:cubicBezTo>
                    <a:pt x="0" y="3865245"/>
                    <a:pt x="17145" y="4069080"/>
                    <a:pt x="50800" y="4267200"/>
                  </a:cubicBezTo>
                  <a:lnTo>
                    <a:pt x="4267200" y="4267200"/>
                  </a:lnTo>
                  <a:lnTo>
                    <a:pt x="4267200" y="50800"/>
                  </a:lnTo>
                  <a:close/>
                </a:path>
              </a:pathLst>
            </a:custGeom>
            <a:solidFill>
              <a:srgbClr val="2A919E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1" name="Vrije vorm: vorm 20">
              <a:extLst>
                <a:ext uri="{FF2B5EF4-FFF2-40B4-BE49-F238E27FC236}">
                  <a16:creationId xmlns:a16="http://schemas.microsoft.com/office/drawing/2014/main" id="{D0162A03-25D2-806E-BB20-4C202EE1081B}"/>
                </a:ext>
              </a:extLst>
            </p:cNvPr>
            <p:cNvSpPr/>
            <p:nvPr/>
          </p:nvSpPr>
          <p:spPr>
            <a:xfrm>
              <a:off x="9296400" y="3962400"/>
              <a:ext cx="2895600" cy="2895600"/>
            </a:xfrm>
            <a:custGeom>
              <a:avLst/>
              <a:gdLst>
                <a:gd name="connsiteX0" fmla="*/ 2895600 w 2895600"/>
                <a:gd name="connsiteY0" fmla="*/ 81915 h 2895600"/>
                <a:gd name="connsiteX1" fmla="*/ 2286000 w 2895600"/>
                <a:gd name="connsiteY1" fmla="*/ 0 h 2895600"/>
                <a:gd name="connsiteX2" fmla="*/ 0 w 2895600"/>
                <a:gd name="connsiteY2" fmla="*/ 2286000 h 2895600"/>
                <a:gd name="connsiteX3" fmla="*/ 81915 w 2895600"/>
                <a:gd name="connsiteY3" fmla="*/ 2895600 h 2895600"/>
                <a:gd name="connsiteX4" fmla="*/ 2895600 w 2895600"/>
                <a:gd name="connsiteY4" fmla="*/ 2895600 h 2895600"/>
                <a:gd name="connsiteX5" fmla="*/ 2895600 w 2895600"/>
                <a:gd name="connsiteY5" fmla="*/ 81915 h 289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95600" h="2895600">
                  <a:moveTo>
                    <a:pt x="2895600" y="81915"/>
                  </a:moveTo>
                  <a:cubicBezTo>
                    <a:pt x="2701290" y="28575"/>
                    <a:pt x="2496820" y="0"/>
                    <a:pt x="2286000" y="0"/>
                  </a:cubicBezTo>
                  <a:cubicBezTo>
                    <a:pt x="1023620" y="0"/>
                    <a:pt x="0" y="1023620"/>
                    <a:pt x="0" y="2286000"/>
                  </a:cubicBezTo>
                  <a:cubicBezTo>
                    <a:pt x="0" y="2496820"/>
                    <a:pt x="28575" y="2701290"/>
                    <a:pt x="81915" y="2895600"/>
                  </a:cubicBezTo>
                  <a:lnTo>
                    <a:pt x="2895600" y="2895600"/>
                  </a:lnTo>
                  <a:lnTo>
                    <a:pt x="2895600" y="81915"/>
                  </a:lnTo>
                  <a:close/>
                </a:path>
              </a:pathLst>
            </a:custGeom>
            <a:solidFill>
              <a:schemeClr val="accent4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2" name="Vrije vorm: vorm 21">
              <a:extLst>
                <a:ext uri="{FF2B5EF4-FFF2-40B4-BE49-F238E27FC236}">
                  <a16:creationId xmlns:a16="http://schemas.microsoft.com/office/drawing/2014/main" id="{EA80CFC0-4527-E307-8AAB-2A7656AE1690}"/>
                </a:ext>
              </a:extLst>
            </p:cNvPr>
            <p:cNvSpPr/>
            <p:nvPr/>
          </p:nvSpPr>
          <p:spPr>
            <a:xfrm>
              <a:off x="10664190" y="5332729"/>
              <a:ext cx="1527809" cy="1525904"/>
            </a:xfrm>
            <a:custGeom>
              <a:avLst/>
              <a:gdLst>
                <a:gd name="connsiteX0" fmla="*/ 1527810 w 1527809"/>
                <a:gd name="connsiteY0" fmla="*/ 236220 h 1525904"/>
                <a:gd name="connsiteX1" fmla="*/ 914400 w 1527809"/>
                <a:gd name="connsiteY1" fmla="*/ 0 h 1525904"/>
                <a:gd name="connsiteX2" fmla="*/ 0 w 1527809"/>
                <a:gd name="connsiteY2" fmla="*/ 914400 h 1525904"/>
                <a:gd name="connsiteX3" fmla="*/ 234315 w 1527809"/>
                <a:gd name="connsiteY3" fmla="*/ 1525905 h 1525904"/>
                <a:gd name="connsiteX4" fmla="*/ 1527810 w 1527809"/>
                <a:gd name="connsiteY4" fmla="*/ 1525905 h 1525904"/>
                <a:gd name="connsiteX5" fmla="*/ 1527810 w 1527809"/>
                <a:gd name="connsiteY5" fmla="*/ 236220 h 1525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7809" h="1525904">
                  <a:moveTo>
                    <a:pt x="1527810" y="236220"/>
                  </a:moveTo>
                  <a:cubicBezTo>
                    <a:pt x="1365885" y="89535"/>
                    <a:pt x="1150620" y="0"/>
                    <a:pt x="914400" y="0"/>
                  </a:cubicBezTo>
                  <a:cubicBezTo>
                    <a:pt x="409575" y="0"/>
                    <a:pt x="0" y="409575"/>
                    <a:pt x="0" y="914400"/>
                  </a:cubicBezTo>
                  <a:cubicBezTo>
                    <a:pt x="0" y="1149350"/>
                    <a:pt x="88900" y="1363980"/>
                    <a:pt x="234315" y="1525905"/>
                  </a:cubicBezTo>
                  <a:lnTo>
                    <a:pt x="1527810" y="1525905"/>
                  </a:lnTo>
                  <a:lnTo>
                    <a:pt x="1527810" y="236220"/>
                  </a:lnTo>
                  <a:close/>
                </a:path>
              </a:pathLst>
            </a:custGeom>
            <a:solidFill>
              <a:schemeClr val="accent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8EADCE5-E6F1-F76E-0085-A534200E8B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2912" y="2211772"/>
            <a:ext cx="5411787" cy="360800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5" name="Naam en achternaam">
            <a:extLst>
              <a:ext uri="{FF2B5EF4-FFF2-40B4-BE49-F238E27FC236}">
                <a16:creationId xmlns:a16="http://schemas.microsoft.com/office/drawing/2014/main" id="{AFF614FB-D15A-01D0-0632-C334AA39D4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42298" y="391042"/>
            <a:ext cx="5065713" cy="348778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Fira Sans Medium" panose="020B0603050000020004" pitchFamily="34" charset="0"/>
              </a:defRPr>
            </a:lvl1pPr>
          </a:lstStyle>
          <a:p>
            <a:pPr lvl="0"/>
            <a:r>
              <a:rPr lang="nl-NL" dirty="0"/>
              <a:t>Naam en Achternaam</a:t>
            </a:r>
          </a:p>
        </p:txBody>
      </p:sp>
      <p:sp>
        <p:nvSpPr>
          <p:cNvPr id="26" name="Quote">
            <a:extLst>
              <a:ext uri="{FF2B5EF4-FFF2-40B4-BE49-F238E27FC236}">
                <a16:creationId xmlns:a16="http://schemas.microsoft.com/office/drawing/2014/main" id="{369CA681-BFF3-B0C1-35DB-EE7ECF922C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15096" y="781051"/>
            <a:ext cx="5065713" cy="3921758"/>
          </a:xfrm>
        </p:spPr>
        <p:txBody>
          <a:bodyPr/>
          <a:lstStyle>
            <a:lvl1pPr>
              <a:lnSpc>
                <a:spcPct val="93000"/>
              </a:lnSpc>
              <a:defRPr sz="5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“Quote”</a:t>
            </a:r>
          </a:p>
        </p:txBody>
      </p:sp>
      <p:sp>
        <p:nvSpPr>
          <p:cNvPr id="36" name="Tijdelijke aanduiding voor datum 35">
            <a:extLst>
              <a:ext uri="{FF2B5EF4-FFF2-40B4-BE49-F238E27FC236}">
                <a16:creationId xmlns:a16="http://schemas.microsoft.com/office/drawing/2014/main" id="{5DD0F051-C208-63C5-3883-04D851DEAE9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8CE524A-A451-4261-903B-2416B1B68B62}" type="datetime1">
              <a:rPr lang="nl-NL" smtClean="0"/>
              <a:t>17-11-2025</a:t>
            </a:fld>
            <a:r>
              <a:rPr lang="nl-NL"/>
              <a:t> –</a:t>
            </a:r>
            <a:endParaRPr lang="nl-NL" dirty="0"/>
          </a:p>
        </p:txBody>
      </p:sp>
      <p:sp>
        <p:nvSpPr>
          <p:cNvPr id="37" name="Tijdelijke aanduiding voor voettekst 36">
            <a:extLst>
              <a:ext uri="{FF2B5EF4-FFF2-40B4-BE49-F238E27FC236}">
                <a16:creationId xmlns:a16="http://schemas.microsoft.com/office/drawing/2014/main" id="{A4E80FED-F365-5C60-B917-B0B5E978E51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Presentatie naam via Invoegen kop/voettekst</a:t>
            </a:r>
            <a:endParaRPr lang="nl-NL" dirty="0"/>
          </a:p>
        </p:txBody>
      </p:sp>
      <p:sp>
        <p:nvSpPr>
          <p:cNvPr id="38" name="Tijdelijke aanduiding voor dianummer 37">
            <a:extLst>
              <a:ext uri="{FF2B5EF4-FFF2-40B4-BE49-F238E27FC236}">
                <a16:creationId xmlns:a16="http://schemas.microsoft.com/office/drawing/2014/main" id="{CA437132-9E75-7EB3-15B2-22694ACB948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505602F-5D70-4FA8-88B6-C9C461A9C237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C2713913-6B60-0778-44AB-914DC28B00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742927"/>
            <a:ext cx="5411786" cy="1342812"/>
          </a:xfrm>
        </p:spPr>
        <p:txBody>
          <a:bodyPr wrap="square"/>
          <a:lstStyle>
            <a:lvl1pPr>
              <a:defRPr/>
            </a:lvl1pPr>
          </a:lstStyle>
          <a:p>
            <a:r>
              <a:rPr lang="nl-NL" dirty="0"/>
              <a:t>Titel slide over maximaal 2 regels</a:t>
            </a:r>
          </a:p>
        </p:txBody>
      </p:sp>
      <p:grpSp>
        <p:nvGrpSpPr>
          <p:cNvPr id="4" name="LTO Lint">
            <a:extLst>
              <a:ext uri="{FF2B5EF4-FFF2-40B4-BE49-F238E27FC236}">
                <a16:creationId xmlns:a16="http://schemas.microsoft.com/office/drawing/2014/main" id="{171BF5A3-1728-5B94-0D55-5DCC0194E554}"/>
              </a:ext>
            </a:extLst>
          </p:cNvPr>
          <p:cNvGrpSpPr/>
          <p:nvPr userDrawn="1"/>
        </p:nvGrpSpPr>
        <p:grpSpPr>
          <a:xfrm>
            <a:off x="8539438" y="5942711"/>
            <a:ext cx="3652562" cy="457199"/>
            <a:chOff x="8539438" y="5942711"/>
            <a:chExt cx="3652562" cy="457199"/>
          </a:xfrm>
        </p:grpSpPr>
        <p:sp>
          <p:nvSpPr>
            <p:cNvPr id="5" name="Vrije vorm: vorm 4">
              <a:extLst>
                <a:ext uri="{FF2B5EF4-FFF2-40B4-BE49-F238E27FC236}">
                  <a16:creationId xmlns:a16="http://schemas.microsoft.com/office/drawing/2014/main" id="{1A11858F-12A8-4627-3B98-BAB1CE96E30E}"/>
                </a:ext>
              </a:extLst>
            </p:cNvPr>
            <p:cNvSpPr/>
            <p:nvPr/>
          </p:nvSpPr>
          <p:spPr>
            <a:xfrm>
              <a:off x="8539438" y="5942711"/>
              <a:ext cx="3652562" cy="457199"/>
            </a:xfrm>
            <a:custGeom>
              <a:avLst/>
              <a:gdLst>
                <a:gd name="connsiteX0" fmla="*/ 0 w 6479857"/>
                <a:gd name="connsiteY0" fmla="*/ 0 h 647700"/>
                <a:gd name="connsiteX1" fmla="*/ 6479858 w 6479857"/>
                <a:gd name="connsiteY1" fmla="*/ 0 h 647700"/>
                <a:gd name="connsiteX2" fmla="*/ 6479858 w 6479857"/>
                <a:gd name="connsiteY2" fmla="*/ 647700 h 647700"/>
                <a:gd name="connsiteX3" fmla="*/ 0 w 6479857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79857" h="647700">
                  <a:moveTo>
                    <a:pt x="0" y="0"/>
                  </a:moveTo>
                  <a:lnTo>
                    <a:pt x="6479858" y="0"/>
                  </a:lnTo>
                  <a:lnTo>
                    <a:pt x="647985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grpSp>
          <p:nvGrpSpPr>
            <p:cNvPr id="7" name="Groep 6">
              <a:extLst>
                <a:ext uri="{FF2B5EF4-FFF2-40B4-BE49-F238E27FC236}">
                  <a16:creationId xmlns:a16="http://schemas.microsoft.com/office/drawing/2014/main" id="{A94154FF-E887-A4E5-A4AB-52BE3C984035}"/>
                </a:ext>
              </a:extLst>
            </p:cNvPr>
            <p:cNvGrpSpPr/>
            <p:nvPr userDrawn="1"/>
          </p:nvGrpSpPr>
          <p:grpSpPr>
            <a:xfrm>
              <a:off x="8641845" y="6013666"/>
              <a:ext cx="737899" cy="317290"/>
              <a:chOff x="9568800" y="6049717"/>
              <a:chExt cx="594353" cy="255566"/>
            </a:xfrm>
          </p:grpSpPr>
          <p:sp>
            <p:nvSpPr>
              <p:cNvPr id="16" name="Vrije vorm: vorm 15">
                <a:extLst>
                  <a:ext uri="{FF2B5EF4-FFF2-40B4-BE49-F238E27FC236}">
                    <a16:creationId xmlns:a16="http://schemas.microsoft.com/office/drawing/2014/main" id="{FC7FDB42-701C-8995-63E3-84FE1202B2C8}"/>
                  </a:ext>
                </a:extLst>
              </p:cNvPr>
              <p:cNvSpPr/>
              <p:nvPr userDrawn="1"/>
            </p:nvSpPr>
            <p:spPr>
              <a:xfrm>
                <a:off x="9708395" y="6054549"/>
                <a:ext cx="191137" cy="244291"/>
              </a:xfrm>
              <a:custGeom>
                <a:avLst/>
                <a:gdLst>
                  <a:gd name="connsiteX0" fmla="*/ 339090 w 339089"/>
                  <a:gd name="connsiteY0" fmla="*/ 0 h 433387"/>
                  <a:gd name="connsiteX1" fmla="*/ 330517 w 339089"/>
                  <a:gd name="connsiteY1" fmla="*/ 65723 h 433387"/>
                  <a:gd name="connsiteX2" fmla="*/ 208598 w 339089"/>
                  <a:gd name="connsiteY2" fmla="*/ 65723 h 433387"/>
                  <a:gd name="connsiteX3" fmla="*/ 208598 w 339089"/>
                  <a:gd name="connsiteY3" fmla="*/ 433388 h 433387"/>
                  <a:gd name="connsiteX4" fmla="*/ 124777 w 339089"/>
                  <a:gd name="connsiteY4" fmla="*/ 433388 h 433387"/>
                  <a:gd name="connsiteX5" fmla="*/ 124777 w 339089"/>
                  <a:gd name="connsiteY5" fmla="*/ 65723 h 433387"/>
                  <a:gd name="connsiteX6" fmla="*/ 0 w 339089"/>
                  <a:gd name="connsiteY6" fmla="*/ 65723 h 433387"/>
                  <a:gd name="connsiteX7" fmla="*/ 0 w 339089"/>
                  <a:gd name="connsiteY7" fmla="*/ 0 h 433387"/>
                  <a:gd name="connsiteX8" fmla="*/ 339090 w 339089"/>
                  <a:gd name="connsiteY8" fmla="*/ 0 h 433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9089" h="433387">
                    <a:moveTo>
                      <a:pt x="339090" y="0"/>
                    </a:moveTo>
                    <a:lnTo>
                      <a:pt x="330517" y="65723"/>
                    </a:lnTo>
                    <a:lnTo>
                      <a:pt x="208598" y="65723"/>
                    </a:lnTo>
                    <a:lnTo>
                      <a:pt x="208598" y="433388"/>
                    </a:lnTo>
                    <a:lnTo>
                      <a:pt x="124777" y="433388"/>
                    </a:lnTo>
                    <a:lnTo>
                      <a:pt x="124777" y="65723"/>
                    </a:lnTo>
                    <a:lnTo>
                      <a:pt x="0" y="65723"/>
                    </a:lnTo>
                    <a:lnTo>
                      <a:pt x="0" y="0"/>
                    </a:lnTo>
                    <a:lnTo>
                      <a:pt x="33909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7" name="Vrije vorm: vorm 16">
                <a:extLst>
                  <a:ext uri="{FF2B5EF4-FFF2-40B4-BE49-F238E27FC236}">
                    <a16:creationId xmlns:a16="http://schemas.microsoft.com/office/drawing/2014/main" id="{D6D4B582-DF62-F22E-D18E-A254D7C9AF0D}"/>
                  </a:ext>
                </a:extLst>
              </p:cNvPr>
              <p:cNvSpPr/>
              <p:nvPr userDrawn="1"/>
            </p:nvSpPr>
            <p:spPr>
              <a:xfrm>
                <a:off x="9907587" y="6049717"/>
                <a:ext cx="255566" cy="255566"/>
              </a:xfrm>
              <a:custGeom>
                <a:avLst/>
                <a:gdLst>
                  <a:gd name="connsiteX0" fmla="*/ 226695 w 453389"/>
                  <a:gd name="connsiteY0" fmla="*/ 0 h 453389"/>
                  <a:gd name="connsiteX1" fmla="*/ 0 w 453389"/>
                  <a:gd name="connsiteY1" fmla="*/ 226695 h 453389"/>
                  <a:gd name="connsiteX2" fmla="*/ 226695 w 453389"/>
                  <a:gd name="connsiteY2" fmla="*/ 453390 h 453389"/>
                  <a:gd name="connsiteX3" fmla="*/ 453390 w 453389"/>
                  <a:gd name="connsiteY3" fmla="*/ 226695 h 453389"/>
                  <a:gd name="connsiteX4" fmla="*/ 226695 w 453389"/>
                  <a:gd name="connsiteY4" fmla="*/ 0 h 453389"/>
                  <a:gd name="connsiteX5" fmla="*/ 226695 w 453389"/>
                  <a:gd name="connsiteY5" fmla="*/ 388620 h 453389"/>
                  <a:gd name="connsiteX6" fmla="*/ 89535 w 453389"/>
                  <a:gd name="connsiteY6" fmla="*/ 225742 h 453389"/>
                  <a:gd name="connsiteX7" fmla="*/ 226695 w 453389"/>
                  <a:gd name="connsiteY7" fmla="*/ 62865 h 453389"/>
                  <a:gd name="connsiteX8" fmla="*/ 363855 w 453389"/>
                  <a:gd name="connsiteY8" fmla="*/ 225742 h 453389"/>
                  <a:gd name="connsiteX9" fmla="*/ 226695 w 453389"/>
                  <a:gd name="connsiteY9" fmla="*/ 388620 h 453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53389" h="453389">
                    <a:moveTo>
                      <a:pt x="226695" y="0"/>
                    </a:moveTo>
                    <a:cubicBezTo>
                      <a:pt x="101918" y="0"/>
                      <a:pt x="0" y="100965"/>
                      <a:pt x="0" y="226695"/>
                    </a:cubicBezTo>
                    <a:cubicBezTo>
                      <a:pt x="0" y="352425"/>
                      <a:pt x="100965" y="453390"/>
                      <a:pt x="226695" y="453390"/>
                    </a:cubicBezTo>
                    <a:cubicBezTo>
                      <a:pt x="352425" y="453390"/>
                      <a:pt x="453390" y="352425"/>
                      <a:pt x="453390" y="226695"/>
                    </a:cubicBezTo>
                    <a:cubicBezTo>
                      <a:pt x="453390" y="100965"/>
                      <a:pt x="351473" y="0"/>
                      <a:pt x="226695" y="0"/>
                    </a:cubicBezTo>
                    <a:close/>
                    <a:moveTo>
                      <a:pt x="226695" y="388620"/>
                    </a:moveTo>
                    <a:cubicBezTo>
                      <a:pt x="150495" y="388620"/>
                      <a:pt x="89535" y="316230"/>
                      <a:pt x="89535" y="225742"/>
                    </a:cubicBezTo>
                    <a:cubicBezTo>
                      <a:pt x="89535" y="135255"/>
                      <a:pt x="151448" y="62865"/>
                      <a:pt x="226695" y="62865"/>
                    </a:cubicBezTo>
                    <a:cubicBezTo>
                      <a:pt x="301943" y="62865"/>
                      <a:pt x="363855" y="135255"/>
                      <a:pt x="363855" y="225742"/>
                    </a:cubicBezTo>
                    <a:cubicBezTo>
                      <a:pt x="363855" y="316230"/>
                      <a:pt x="301943" y="388620"/>
                      <a:pt x="226695" y="38862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18" name="Vrije vorm: vorm 17">
                <a:extLst>
                  <a:ext uri="{FF2B5EF4-FFF2-40B4-BE49-F238E27FC236}">
                    <a16:creationId xmlns:a16="http://schemas.microsoft.com/office/drawing/2014/main" id="{4222E152-ECAA-664C-DD07-530CFA0BD0C6}"/>
                  </a:ext>
                </a:extLst>
              </p:cNvPr>
              <p:cNvSpPr/>
              <p:nvPr userDrawn="1"/>
            </p:nvSpPr>
            <p:spPr>
              <a:xfrm>
                <a:off x="9568800" y="6054549"/>
                <a:ext cx="154091" cy="244291"/>
              </a:xfrm>
              <a:custGeom>
                <a:avLst/>
                <a:gdLst>
                  <a:gd name="connsiteX0" fmla="*/ 81915 w 273367"/>
                  <a:gd name="connsiteY0" fmla="*/ 0 h 433387"/>
                  <a:gd name="connsiteX1" fmla="*/ 81915 w 273367"/>
                  <a:gd name="connsiteY1" fmla="*/ 365760 h 433387"/>
                  <a:gd name="connsiteX2" fmla="*/ 273368 w 273367"/>
                  <a:gd name="connsiteY2" fmla="*/ 365760 h 433387"/>
                  <a:gd name="connsiteX3" fmla="*/ 264795 w 273367"/>
                  <a:gd name="connsiteY3" fmla="*/ 433388 h 433387"/>
                  <a:gd name="connsiteX4" fmla="*/ 0 w 273367"/>
                  <a:gd name="connsiteY4" fmla="*/ 433388 h 433387"/>
                  <a:gd name="connsiteX5" fmla="*/ 0 w 273367"/>
                  <a:gd name="connsiteY5" fmla="*/ 0 h 433387"/>
                  <a:gd name="connsiteX6" fmla="*/ 81915 w 273367"/>
                  <a:gd name="connsiteY6" fmla="*/ 0 h 433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3367" h="433387">
                    <a:moveTo>
                      <a:pt x="81915" y="0"/>
                    </a:moveTo>
                    <a:lnTo>
                      <a:pt x="81915" y="365760"/>
                    </a:lnTo>
                    <a:lnTo>
                      <a:pt x="273368" y="365760"/>
                    </a:lnTo>
                    <a:lnTo>
                      <a:pt x="264795" y="433388"/>
                    </a:lnTo>
                    <a:lnTo>
                      <a:pt x="0" y="433388"/>
                    </a:lnTo>
                    <a:lnTo>
                      <a:pt x="0" y="0"/>
                    </a:lnTo>
                    <a:lnTo>
                      <a:pt x="81915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</p:grpSp>
      <p:sp>
        <p:nvSpPr>
          <p:cNvPr id="8" name="Subtitel">
            <a:extLst>
              <a:ext uri="{FF2B5EF4-FFF2-40B4-BE49-F238E27FC236}">
                <a16:creationId xmlns:a16="http://schemas.microsoft.com/office/drawing/2014/main" id="{1F73CF83-2C5B-E1A4-368D-296BF0302EF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3649" y="407341"/>
            <a:ext cx="5411786" cy="256472"/>
          </a:xfrm>
        </p:spPr>
        <p:txBody>
          <a:bodyPr/>
          <a:lstStyle>
            <a:lvl1pPr>
              <a:defRPr lang="nl-NL" sz="1550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550" dirty="0">
                <a:solidFill>
                  <a:schemeClr val="tx2"/>
                </a:solidFill>
              </a:rPr>
              <a:t>Subtitel over maximaal 1 regel</a:t>
            </a:r>
          </a:p>
          <a:p>
            <a:pPr lvl="0"/>
            <a:endParaRPr lang="nl-NL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F99A0606-3F63-135E-CA8E-5F86BC01E562}"/>
              </a:ext>
            </a:extLst>
          </p:cNvPr>
          <p:cNvSpPr txBox="1"/>
          <p:nvPr userDrawn="1"/>
        </p:nvSpPr>
        <p:spPr>
          <a:xfrm>
            <a:off x="-1847850" y="2241708"/>
            <a:ext cx="1800000" cy="3308028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noAutofit/>
          </a:bodyPr>
          <a:lstStyle/>
          <a:p>
            <a:r>
              <a:rPr lang="nl-NL" sz="900" b="1" dirty="0"/>
              <a:t>Maak de tekst op</a:t>
            </a:r>
            <a:r>
              <a:rPr lang="nl-NL" sz="900" dirty="0"/>
              <a:t> door het lijstniveau te verhogen of te verlagen:</a:t>
            </a:r>
          </a:p>
          <a:p>
            <a:r>
              <a:rPr lang="nl-NL" sz="900" dirty="0"/>
              <a:t>Plaats de cursor in de tekst en klik op een van de onderstaande knoppen</a:t>
            </a:r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r>
              <a:rPr lang="nl-NL" sz="900" dirty="0"/>
              <a:t>(in lint Start, groep Alinea)</a:t>
            </a:r>
          </a:p>
          <a:p>
            <a:endParaRPr lang="nl-NL" sz="900" dirty="0"/>
          </a:p>
          <a:p>
            <a:r>
              <a:rPr lang="nl-NL" sz="900" dirty="0"/>
              <a:t>1 = Standaard</a:t>
            </a:r>
          </a:p>
          <a:p>
            <a:r>
              <a:rPr lang="nl-NL" sz="900" b="1" dirty="0"/>
              <a:t>2 = Vet</a:t>
            </a:r>
          </a:p>
          <a:p>
            <a:pPr lvl="0" defTabSz="685800">
              <a:defRPr/>
            </a:pPr>
            <a:r>
              <a:rPr lang="nl-NL" sz="900" b="0" dirty="0">
                <a:solidFill>
                  <a:schemeClr val="tx1"/>
                </a:solidFill>
              </a:rPr>
              <a:t>3 = </a:t>
            </a:r>
            <a:r>
              <a:rPr lang="nl-NL" sz="900" dirty="0">
                <a:solidFill>
                  <a:schemeClr val="tx1"/>
                </a:solidFill>
              </a:rPr>
              <a:t>•</a:t>
            </a:r>
            <a:r>
              <a:rPr lang="nl-NL" sz="900" dirty="0">
                <a:solidFill>
                  <a:schemeClr val="tx2"/>
                </a:solidFill>
              </a:rPr>
              <a:t> </a:t>
            </a:r>
            <a:r>
              <a:rPr lang="nl-NL" sz="900" dirty="0"/>
              <a:t>opsomming</a:t>
            </a:r>
            <a:r>
              <a:rPr lang="nl-NL" sz="900" b="1" dirty="0">
                <a:solidFill>
                  <a:schemeClr val="tx2"/>
                </a:solidFill>
              </a:rPr>
              <a:t> </a:t>
            </a:r>
            <a:r>
              <a:rPr lang="nl-NL" sz="900" dirty="0"/>
              <a:t>1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900" b="0" dirty="0">
                <a:solidFill>
                  <a:schemeClr val="tx1"/>
                </a:solidFill>
              </a:rPr>
              <a:t>4 =   </a:t>
            </a:r>
            <a:r>
              <a:rPr lang="nl-NL" sz="900" dirty="0">
                <a:solidFill>
                  <a:schemeClr val="tx1"/>
                </a:solidFill>
              </a:rPr>
              <a:t>•</a:t>
            </a:r>
            <a:r>
              <a:rPr lang="nl-NL" sz="900" dirty="0">
                <a:solidFill>
                  <a:schemeClr val="tx2"/>
                </a:solidFill>
              </a:rPr>
              <a:t> </a:t>
            </a:r>
            <a:r>
              <a:rPr lang="nl-NL" sz="900" dirty="0"/>
              <a:t>opsomming</a:t>
            </a:r>
            <a:r>
              <a:rPr lang="nl-NL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</a:t>
            </a:r>
          </a:p>
          <a:p>
            <a:pPr lvl="0" defTabSz="685800">
              <a:defRPr/>
            </a:pPr>
            <a:r>
              <a:rPr lang="nl-NL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 =     • opsomming 3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DC81A3B6-8903-BAF1-5236-0846DB56E1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34559" y="3149436"/>
            <a:ext cx="1285875" cy="914400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0880559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Patroon11">
            <a:extLst>
              <a:ext uri="{FF2B5EF4-FFF2-40B4-BE49-F238E27FC236}">
                <a16:creationId xmlns:a16="http://schemas.microsoft.com/office/drawing/2014/main" id="{ED3B834A-D77D-DD35-6842-0834E25238EA}"/>
              </a:ext>
            </a:extLst>
          </p:cNvPr>
          <p:cNvGrpSpPr/>
          <p:nvPr/>
        </p:nvGrpSpPr>
        <p:grpSpPr>
          <a:xfrm>
            <a:off x="6096000" y="0"/>
            <a:ext cx="6096000" cy="6858000"/>
            <a:chOff x="6096000" y="0"/>
            <a:chExt cx="6096000" cy="6858000"/>
          </a:xfrm>
        </p:grpSpPr>
        <p:sp>
          <p:nvSpPr>
            <p:cNvPr id="23" name="Vrije vorm: vorm 22">
              <a:extLst>
                <a:ext uri="{FF2B5EF4-FFF2-40B4-BE49-F238E27FC236}">
                  <a16:creationId xmlns:a16="http://schemas.microsoft.com/office/drawing/2014/main" id="{E78A9C15-FB52-FE26-D589-3370D9BFD5CE}"/>
                </a:ext>
              </a:extLst>
            </p:cNvPr>
            <p:cNvSpPr/>
            <p:nvPr/>
          </p:nvSpPr>
          <p:spPr>
            <a:xfrm>
              <a:off x="6096000" y="0"/>
              <a:ext cx="6096000" cy="6858000"/>
            </a:xfrm>
            <a:custGeom>
              <a:avLst/>
              <a:gdLst>
                <a:gd name="connsiteX0" fmla="*/ 0 w 6096000"/>
                <a:gd name="connsiteY0" fmla="*/ 0 h 6858000"/>
                <a:gd name="connsiteX1" fmla="*/ 6096000 w 6096000"/>
                <a:gd name="connsiteY1" fmla="*/ 0 h 6858000"/>
                <a:gd name="connsiteX2" fmla="*/ 6096000 w 6096000"/>
                <a:gd name="connsiteY2" fmla="*/ 6858000 h 6858000"/>
                <a:gd name="connsiteX3" fmla="*/ 0 w 6096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96000" h="6858000">
                  <a:moveTo>
                    <a:pt x="0" y="0"/>
                  </a:moveTo>
                  <a:lnTo>
                    <a:pt x="6096000" y="0"/>
                  </a:lnTo>
                  <a:lnTo>
                    <a:pt x="60960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5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EE516221-BB4F-EC7F-B43A-18059FFACFD8}"/>
                </a:ext>
              </a:extLst>
            </p:cNvPr>
            <p:cNvSpPr/>
            <p:nvPr/>
          </p:nvSpPr>
          <p:spPr>
            <a:xfrm>
              <a:off x="6096000" y="0"/>
              <a:ext cx="6096000" cy="6858000"/>
            </a:xfrm>
            <a:custGeom>
              <a:avLst/>
              <a:gdLst>
                <a:gd name="connsiteX0" fmla="*/ 0 w 6096000"/>
                <a:gd name="connsiteY0" fmla="*/ 0 h 6858000"/>
                <a:gd name="connsiteX1" fmla="*/ 6096000 w 6096000"/>
                <a:gd name="connsiteY1" fmla="*/ 0 h 6858000"/>
                <a:gd name="connsiteX2" fmla="*/ 6096000 w 6096000"/>
                <a:gd name="connsiteY2" fmla="*/ 6858000 h 6858000"/>
                <a:gd name="connsiteX3" fmla="*/ 0 w 6096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96000" h="6858000">
                  <a:moveTo>
                    <a:pt x="0" y="0"/>
                  </a:moveTo>
                  <a:lnTo>
                    <a:pt x="6096000" y="0"/>
                  </a:lnTo>
                  <a:lnTo>
                    <a:pt x="6096000" y="6858000"/>
                  </a:lnTo>
                  <a:lnTo>
                    <a:pt x="0" y="6858000"/>
                  </a:lnTo>
                  <a:close/>
                </a:path>
              </a:pathLst>
            </a:custGeom>
            <a:no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D1965A2D-F245-DADA-C9E6-4AD6E22AFBD9}"/>
                </a:ext>
              </a:extLst>
            </p:cNvPr>
            <p:cNvSpPr/>
            <p:nvPr/>
          </p:nvSpPr>
          <p:spPr>
            <a:xfrm>
              <a:off x="6096000" y="762000"/>
              <a:ext cx="6096000" cy="762000"/>
            </a:xfrm>
            <a:custGeom>
              <a:avLst/>
              <a:gdLst>
                <a:gd name="connsiteX0" fmla="*/ 0 w 6096000"/>
                <a:gd name="connsiteY0" fmla="*/ 0 h 762000"/>
                <a:gd name="connsiteX1" fmla="*/ 6096000 w 6096000"/>
                <a:gd name="connsiteY1" fmla="*/ 0 h 762000"/>
                <a:gd name="connsiteX2" fmla="*/ 6096000 w 6096000"/>
                <a:gd name="connsiteY2" fmla="*/ 762000 h 762000"/>
                <a:gd name="connsiteX3" fmla="*/ 0 w 6096000"/>
                <a:gd name="connsiteY3" fmla="*/ 7620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96000" h="762000">
                  <a:moveTo>
                    <a:pt x="0" y="0"/>
                  </a:moveTo>
                  <a:lnTo>
                    <a:pt x="6096000" y="0"/>
                  </a:lnTo>
                  <a:lnTo>
                    <a:pt x="6096000" y="762000"/>
                  </a:lnTo>
                  <a:lnTo>
                    <a:pt x="0" y="762000"/>
                  </a:lnTo>
                  <a:close/>
                </a:path>
              </a:pathLst>
            </a:custGeom>
            <a:solidFill>
              <a:schemeClr val="accent4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E8AC0017-0A1F-18B9-59D7-48D9A9748F98}"/>
                </a:ext>
              </a:extLst>
            </p:cNvPr>
            <p:cNvSpPr/>
            <p:nvPr/>
          </p:nvSpPr>
          <p:spPr>
            <a:xfrm>
              <a:off x="6096000" y="2286000"/>
              <a:ext cx="6096000" cy="762000"/>
            </a:xfrm>
            <a:custGeom>
              <a:avLst/>
              <a:gdLst>
                <a:gd name="connsiteX0" fmla="*/ 0 w 6096000"/>
                <a:gd name="connsiteY0" fmla="*/ 0 h 762000"/>
                <a:gd name="connsiteX1" fmla="*/ 6096000 w 6096000"/>
                <a:gd name="connsiteY1" fmla="*/ 0 h 762000"/>
                <a:gd name="connsiteX2" fmla="*/ 6096000 w 6096000"/>
                <a:gd name="connsiteY2" fmla="*/ 762000 h 762000"/>
                <a:gd name="connsiteX3" fmla="*/ 0 w 6096000"/>
                <a:gd name="connsiteY3" fmla="*/ 7620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96000" h="762000">
                  <a:moveTo>
                    <a:pt x="0" y="0"/>
                  </a:moveTo>
                  <a:lnTo>
                    <a:pt x="6096000" y="0"/>
                  </a:lnTo>
                  <a:lnTo>
                    <a:pt x="6096000" y="762000"/>
                  </a:lnTo>
                  <a:lnTo>
                    <a:pt x="0" y="762000"/>
                  </a:lnTo>
                  <a:close/>
                </a:path>
              </a:pathLst>
            </a:custGeom>
            <a:solidFill>
              <a:schemeClr val="accent4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9" name="Vrije vorm: vorm 28">
              <a:extLst>
                <a:ext uri="{FF2B5EF4-FFF2-40B4-BE49-F238E27FC236}">
                  <a16:creationId xmlns:a16="http://schemas.microsoft.com/office/drawing/2014/main" id="{C5819038-EEBD-4B41-9700-8A5C07A851F6}"/>
                </a:ext>
              </a:extLst>
            </p:cNvPr>
            <p:cNvSpPr/>
            <p:nvPr/>
          </p:nvSpPr>
          <p:spPr>
            <a:xfrm>
              <a:off x="6096000" y="3810000"/>
              <a:ext cx="6096000" cy="762000"/>
            </a:xfrm>
            <a:custGeom>
              <a:avLst/>
              <a:gdLst>
                <a:gd name="connsiteX0" fmla="*/ 0 w 6096000"/>
                <a:gd name="connsiteY0" fmla="*/ 0 h 762000"/>
                <a:gd name="connsiteX1" fmla="*/ 6096000 w 6096000"/>
                <a:gd name="connsiteY1" fmla="*/ 0 h 762000"/>
                <a:gd name="connsiteX2" fmla="*/ 6096000 w 6096000"/>
                <a:gd name="connsiteY2" fmla="*/ 762000 h 762000"/>
                <a:gd name="connsiteX3" fmla="*/ 0 w 6096000"/>
                <a:gd name="connsiteY3" fmla="*/ 7620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96000" h="762000">
                  <a:moveTo>
                    <a:pt x="0" y="0"/>
                  </a:moveTo>
                  <a:lnTo>
                    <a:pt x="6096000" y="0"/>
                  </a:lnTo>
                  <a:lnTo>
                    <a:pt x="6096000" y="762000"/>
                  </a:lnTo>
                  <a:lnTo>
                    <a:pt x="0" y="762000"/>
                  </a:lnTo>
                  <a:close/>
                </a:path>
              </a:pathLst>
            </a:custGeom>
            <a:solidFill>
              <a:schemeClr val="accent4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0" name="Vrije vorm: vorm 29">
              <a:extLst>
                <a:ext uri="{FF2B5EF4-FFF2-40B4-BE49-F238E27FC236}">
                  <a16:creationId xmlns:a16="http://schemas.microsoft.com/office/drawing/2014/main" id="{2095A5A7-53B7-240E-A59B-F3030D6652FD}"/>
                </a:ext>
              </a:extLst>
            </p:cNvPr>
            <p:cNvSpPr/>
            <p:nvPr/>
          </p:nvSpPr>
          <p:spPr>
            <a:xfrm>
              <a:off x="6096000" y="5334000"/>
              <a:ext cx="6096000" cy="762000"/>
            </a:xfrm>
            <a:custGeom>
              <a:avLst/>
              <a:gdLst>
                <a:gd name="connsiteX0" fmla="*/ 0 w 6096000"/>
                <a:gd name="connsiteY0" fmla="*/ 0 h 762000"/>
                <a:gd name="connsiteX1" fmla="*/ 6096000 w 6096000"/>
                <a:gd name="connsiteY1" fmla="*/ 0 h 762000"/>
                <a:gd name="connsiteX2" fmla="*/ 6096000 w 6096000"/>
                <a:gd name="connsiteY2" fmla="*/ 762000 h 762000"/>
                <a:gd name="connsiteX3" fmla="*/ 0 w 6096000"/>
                <a:gd name="connsiteY3" fmla="*/ 7620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96000" h="762000">
                  <a:moveTo>
                    <a:pt x="0" y="0"/>
                  </a:moveTo>
                  <a:lnTo>
                    <a:pt x="6096000" y="0"/>
                  </a:lnTo>
                  <a:lnTo>
                    <a:pt x="6096000" y="762000"/>
                  </a:lnTo>
                  <a:lnTo>
                    <a:pt x="0" y="762000"/>
                  </a:lnTo>
                  <a:close/>
                </a:path>
              </a:pathLst>
            </a:custGeom>
            <a:solidFill>
              <a:schemeClr val="accent4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1" name="Vrije vorm: vorm 30">
              <a:extLst>
                <a:ext uri="{FF2B5EF4-FFF2-40B4-BE49-F238E27FC236}">
                  <a16:creationId xmlns:a16="http://schemas.microsoft.com/office/drawing/2014/main" id="{BB456DC9-17CE-E153-1241-5D39360E6DC5}"/>
                </a:ext>
              </a:extLst>
            </p:cNvPr>
            <p:cNvSpPr/>
            <p:nvPr/>
          </p:nvSpPr>
          <p:spPr>
            <a:xfrm>
              <a:off x="11168380" y="0"/>
              <a:ext cx="1023619" cy="1023619"/>
            </a:xfrm>
            <a:custGeom>
              <a:avLst/>
              <a:gdLst>
                <a:gd name="connsiteX0" fmla="*/ 1023620 w 1023619"/>
                <a:gd name="connsiteY0" fmla="*/ 1023620 h 1023619"/>
                <a:gd name="connsiteX1" fmla="*/ 1023620 w 1023619"/>
                <a:gd name="connsiteY1" fmla="*/ 0 h 1023619"/>
                <a:gd name="connsiteX2" fmla="*/ 0 w 1023619"/>
                <a:gd name="connsiteY2" fmla="*/ 0 h 1023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23619" h="1023619">
                  <a:moveTo>
                    <a:pt x="1023620" y="1023620"/>
                  </a:moveTo>
                  <a:lnTo>
                    <a:pt x="10236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2" name="Vrije vorm: vorm 31">
              <a:extLst>
                <a:ext uri="{FF2B5EF4-FFF2-40B4-BE49-F238E27FC236}">
                  <a16:creationId xmlns:a16="http://schemas.microsoft.com/office/drawing/2014/main" id="{C410C554-A62A-C9AD-8475-6EC74B6E55B4}"/>
                </a:ext>
              </a:extLst>
            </p:cNvPr>
            <p:cNvSpPr/>
            <p:nvPr/>
          </p:nvSpPr>
          <p:spPr>
            <a:xfrm>
              <a:off x="10091419" y="0"/>
              <a:ext cx="2100580" cy="2100579"/>
            </a:xfrm>
            <a:custGeom>
              <a:avLst/>
              <a:gdLst>
                <a:gd name="connsiteX0" fmla="*/ 2100580 w 2100580"/>
                <a:gd name="connsiteY0" fmla="*/ 2100580 h 2100579"/>
                <a:gd name="connsiteX1" fmla="*/ 2100580 w 2100580"/>
                <a:gd name="connsiteY1" fmla="*/ 1022985 h 2100579"/>
                <a:gd name="connsiteX2" fmla="*/ 1077596 w 2100580"/>
                <a:gd name="connsiteY2" fmla="*/ 0 h 2100579"/>
                <a:gd name="connsiteX3" fmla="*/ 0 w 2100580"/>
                <a:gd name="connsiteY3" fmla="*/ 0 h 2100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580" h="2100579">
                  <a:moveTo>
                    <a:pt x="2100580" y="2100580"/>
                  </a:moveTo>
                  <a:lnTo>
                    <a:pt x="2100580" y="1022985"/>
                  </a:lnTo>
                  <a:lnTo>
                    <a:pt x="10775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3" name="Vrije vorm: vorm 32">
              <a:extLst>
                <a:ext uri="{FF2B5EF4-FFF2-40B4-BE49-F238E27FC236}">
                  <a16:creationId xmlns:a16="http://schemas.microsoft.com/office/drawing/2014/main" id="{ECE599E8-0075-221C-41E2-D25C24B98462}"/>
                </a:ext>
              </a:extLst>
            </p:cNvPr>
            <p:cNvSpPr/>
            <p:nvPr/>
          </p:nvSpPr>
          <p:spPr>
            <a:xfrm>
              <a:off x="9013190" y="0"/>
              <a:ext cx="3178809" cy="3178810"/>
            </a:xfrm>
            <a:custGeom>
              <a:avLst/>
              <a:gdLst>
                <a:gd name="connsiteX0" fmla="*/ 3178810 w 3178809"/>
                <a:gd name="connsiteY0" fmla="*/ 3178810 h 3178810"/>
                <a:gd name="connsiteX1" fmla="*/ 3178810 w 3178809"/>
                <a:gd name="connsiteY1" fmla="*/ 2100580 h 3178810"/>
                <a:gd name="connsiteX2" fmla="*/ 1078230 w 3178809"/>
                <a:gd name="connsiteY2" fmla="*/ 0 h 3178810"/>
                <a:gd name="connsiteX3" fmla="*/ 0 w 3178809"/>
                <a:gd name="connsiteY3" fmla="*/ 0 h 3178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78809" h="3178810">
                  <a:moveTo>
                    <a:pt x="3178810" y="3178810"/>
                  </a:moveTo>
                  <a:lnTo>
                    <a:pt x="3178810" y="2100580"/>
                  </a:lnTo>
                  <a:lnTo>
                    <a:pt x="10782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34" name="Vrije vorm: vorm 33">
              <a:extLst>
                <a:ext uri="{FF2B5EF4-FFF2-40B4-BE49-F238E27FC236}">
                  <a16:creationId xmlns:a16="http://schemas.microsoft.com/office/drawing/2014/main" id="{42D319C6-35E0-78AE-8884-947AD1BFF3C1}"/>
                </a:ext>
              </a:extLst>
            </p:cNvPr>
            <p:cNvSpPr/>
            <p:nvPr/>
          </p:nvSpPr>
          <p:spPr>
            <a:xfrm>
              <a:off x="7935594" y="0"/>
              <a:ext cx="4256405" cy="4256404"/>
            </a:xfrm>
            <a:custGeom>
              <a:avLst/>
              <a:gdLst>
                <a:gd name="connsiteX0" fmla="*/ 4256406 w 4256405"/>
                <a:gd name="connsiteY0" fmla="*/ 4256405 h 4256404"/>
                <a:gd name="connsiteX1" fmla="*/ 4256406 w 4256405"/>
                <a:gd name="connsiteY1" fmla="*/ 3178175 h 4256404"/>
                <a:gd name="connsiteX2" fmla="*/ 1078230 w 4256405"/>
                <a:gd name="connsiteY2" fmla="*/ 0 h 4256404"/>
                <a:gd name="connsiteX3" fmla="*/ 0 w 4256405"/>
                <a:gd name="connsiteY3" fmla="*/ 0 h 4256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56405" h="4256404">
                  <a:moveTo>
                    <a:pt x="4256406" y="4256405"/>
                  </a:moveTo>
                  <a:lnTo>
                    <a:pt x="4256406" y="3178175"/>
                  </a:lnTo>
                  <a:lnTo>
                    <a:pt x="10782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5" name="Vrije vorm: vorm 34">
              <a:extLst>
                <a:ext uri="{FF2B5EF4-FFF2-40B4-BE49-F238E27FC236}">
                  <a16:creationId xmlns:a16="http://schemas.microsoft.com/office/drawing/2014/main" id="{03AA8081-8B54-DBB6-58C6-D62F36B91DAD}"/>
                </a:ext>
              </a:extLst>
            </p:cNvPr>
            <p:cNvSpPr/>
            <p:nvPr/>
          </p:nvSpPr>
          <p:spPr>
            <a:xfrm>
              <a:off x="6858000" y="0"/>
              <a:ext cx="5334000" cy="5334000"/>
            </a:xfrm>
            <a:custGeom>
              <a:avLst/>
              <a:gdLst>
                <a:gd name="connsiteX0" fmla="*/ 5334000 w 5334000"/>
                <a:gd name="connsiteY0" fmla="*/ 4256405 h 5334000"/>
                <a:gd name="connsiteX1" fmla="*/ 1077595 w 5334000"/>
                <a:gd name="connsiteY1" fmla="*/ 0 h 5334000"/>
                <a:gd name="connsiteX2" fmla="*/ 0 w 5334000"/>
                <a:gd name="connsiteY2" fmla="*/ 0 h 5334000"/>
                <a:gd name="connsiteX3" fmla="*/ 5334000 w 5334000"/>
                <a:gd name="connsiteY3" fmla="*/ 5334000 h 5334000"/>
                <a:gd name="connsiteX4" fmla="*/ 5334000 w 5334000"/>
                <a:gd name="connsiteY4" fmla="*/ 5334000 h 533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000" h="5334000">
                  <a:moveTo>
                    <a:pt x="5334000" y="4256405"/>
                  </a:moveTo>
                  <a:lnTo>
                    <a:pt x="1077595" y="0"/>
                  </a:lnTo>
                  <a:lnTo>
                    <a:pt x="0" y="0"/>
                  </a:lnTo>
                  <a:lnTo>
                    <a:pt x="5334000" y="5334000"/>
                  </a:lnTo>
                  <a:lnTo>
                    <a:pt x="5334000" y="5334000"/>
                  </a:lnTo>
                  <a:close/>
                </a:path>
              </a:pathLst>
            </a:custGeom>
            <a:solidFill>
              <a:schemeClr val="accent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8EADCE5-E6F1-F76E-0085-A534200E8B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2912" y="2211772"/>
            <a:ext cx="5411787" cy="360800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5" name="Naam en achternaam">
            <a:extLst>
              <a:ext uri="{FF2B5EF4-FFF2-40B4-BE49-F238E27FC236}">
                <a16:creationId xmlns:a16="http://schemas.microsoft.com/office/drawing/2014/main" id="{AFF614FB-D15A-01D0-0632-C334AA39D4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42298" y="391042"/>
            <a:ext cx="5065713" cy="348778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Fira Sans Medium" panose="020B0603050000020004" pitchFamily="34" charset="0"/>
              </a:defRPr>
            </a:lvl1pPr>
          </a:lstStyle>
          <a:p>
            <a:pPr lvl="0"/>
            <a:r>
              <a:rPr lang="nl-NL" dirty="0"/>
              <a:t>Naam en Achternaam</a:t>
            </a:r>
          </a:p>
        </p:txBody>
      </p:sp>
      <p:sp>
        <p:nvSpPr>
          <p:cNvPr id="36" name="Quote">
            <a:extLst>
              <a:ext uri="{FF2B5EF4-FFF2-40B4-BE49-F238E27FC236}">
                <a16:creationId xmlns:a16="http://schemas.microsoft.com/office/drawing/2014/main" id="{F4772D45-B4C6-436F-A0D7-E27058B6A8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15096" y="781051"/>
            <a:ext cx="5065713" cy="3921758"/>
          </a:xfrm>
        </p:spPr>
        <p:txBody>
          <a:bodyPr/>
          <a:lstStyle>
            <a:lvl1pPr>
              <a:lnSpc>
                <a:spcPct val="93000"/>
              </a:lnSpc>
              <a:defRPr sz="5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“Quote”</a:t>
            </a:r>
          </a:p>
        </p:txBody>
      </p:sp>
      <p:sp>
        <p:nvSpPr>
          <p:cNvPr id="46" name="Tijdelijke aanduiding voor datum 45">
            <a:extLst>
              <a:ext uri="{FF2B5EF4-FFF2-40B4-BE49-F238E27FC236}">
                <a16:creationId xmlns:a16="http://schemas.microsoft.com/office/drawing/2014/main" id="{0D6C3A91-50C5-8CC2-B134-5A1B993E118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577ED7D-0529-430C-956A-E33A85B372B8}" type="datetime1">
              <a:rPr lang="nl-NL" smtClean="0"/>
              <a:t>17-11-2025</a:t>
            </a:fld>
            <a:r>
              <a:rPr lang="nl-NL"/>
              <a:t> –</a:t>
            </a:r>
            <a:endParaRPr lang="nl-NL" dirty="0"/>
          </a:p>
        </p:txBody>
      </p:sp>
      <p:sp>
        <p:nvSpPr>
          <p:cNvPr id="47" name="Tijdelijke aanduiding voor voettekst 46">
            <a:extLst>
              <a:ext uri="{FF2B5EF4-FFF2-40B4-BE49-F238E27FC236}">
                <a16:creationId xmlns:a16="http://schemas.microsoft.com/office/drawing/2014/main" id="{FA1BF497-6E4E-491A-D4BF-59C8D3F3D92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Presentatie naam via Invoegen kop/voettekst</a:t>
            </a:r>
            <a:endParaRPr lang="nl-NL" dirty="0"/>
          </a:p>
        </p:txBody>
      </p:sp>
      <p:sp>
        <p:nvSpPr>
          <p:cNvPr id="48" name="Tijdelijke aanduiding voor dianummer 47">
            <a:extLst>
              <a:ext uri="{FF2B5EF4-FFF2-40B4-BE49-F238E27FC236}">
                <a16:creationId xmlns:a16="http://schemas.microsoft.com/office/drawing/2014/main" id="{25D4F28F-609F-A7F4-577C-50B2A85E586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505602F-5D70-4FA8-88B6-C9C461A9C237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C2713913-6B60-0778-44AB-914DC28B00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742927"/>
            <a:ext cx="5411786" cy="1342812"/>
          </a:xfrm>
        </p:spPr>
        <p:txBody>
          <a:bodyPr wrap="square"/>
          <a:lstStyle>
            <a:lvl1pPr>
              <a:defRPr/>
            </a:lvl1pPr>
          </a:lstStyle>
          <a:p>
            <a:r>
              <a:rPr lang="nl-NL" dirty="0"/>
              <a:t>Titel slide over maximaal 2 regels</a:t>
            </a:r>
          </a:p>
        </p:txBody>
      </p:sp>
      <p:grpSp>
        <p:nvGrpSpPr>
          <p:cNvPr id="4" name="LTO Lint">
            <a:extLst>
              <a:ext uri="{FF2B5EF4-FFF2-40B4-BE49-F238E27FC236}">
                <a16:creationId xmlns:a16="http://schemas.microsoft.com/office/drawing/2014/main" id="{FA88015F-7597-A555-C2ED-AFB6356CDD1B}"/>
              </a:ext>
            </a:extLst>
          </p:cNvPr>
          <p:cNvGrpSpPr/>
          <p:nvPr userDrawn="1"/>
        </p:nvGrpSpPr>
        <p:grpSpPr>
          <a:xfrm>
            <a:off x="8539438" y="5942711"/>
            <a:ext cx="3652562" cy="457199"/>
            <a:chOff x="8539438" y="5942711"/>
            <a:chExt cx="3652562" cy="457199"/>
          </a:xfrm>
        </p:grpSpPr>
        <p:sp>
          <p:nvSpPr>
            <p:cNvPr id="5" name="Vrije vorm: vorm 4">
              <a:extLst>
                <a:ext uri="{FF2B5EF4-FFF2-40B4-BE49-F238E27FC236}">
                  <a16:creationId xmlns:a16="http://schemas.microsoft.com/office/drawing/2014/main" id="{82CECAB5-E5ED-6FC0-B77B-984C1C3C9E7A}"/>
                </a:ext>
              </a:extLst>
            </p:cNvPr>
            <p:cNvSpPr/>
            <p:nvPr/>
          </p:nvSpPr>
          <p:spPr>
            <a:xfrm>
              <a:off x="8539438" y="5942711"/>
              <a:ext cx="3652562" cy="457199"/>
            </a:xfrm>
            <a:custGeom>
              <a:avLst/>
              <a:gdLst>
                <a:gd name="connsiteX0" fmla="*/ 0 w 6479857"/>
                <a:gd name="connsiteY0" fmla="*/ 0 h 647700"/>
                <a:gd name="connsiteX1" fmla="*/ 6479858 w 6479857"/>
                <a:gd name="connsiteY1" fmla="*/ 0 h 647700"/>
                <a:gd name="connsiteX2" fmla="*/ 6479858 w 6479857"/>
                <a:gd name="connsiteY2" fmla="*/ 647700 h 647700"/>
                <a:gd name="connsiteX3" fmla="*/ 0 w 6479857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79857" h="647700">
                  <a:moveTo>
                    <a:pt x="0" y="0"/>
                  </a:moveTo>
                  <a:lnTo>
                    <a:pt x="6479858" y="0"/>
                  </a:lnTo>
                  <a:lnTo>
                    <a:pt x="647985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grpSp>
          <p:nvGrpSpPr>
            <p:cNvPr id="6" name="Groep 5">
              <a:extLst>
                <a:ext uri="{FF2B5EF4-FFF2-40B4-BE49-F238E27FC236}">
                  <a16:creationId xmlns:a16="http://schemas.microsoft.com/office/drawing/2014/main" id="{97752850-77B2-A249-DB3C-DCA95FF4F472}"/>
                </a:ext>
              </a:extLst>
            </p:cNvPr>
            <p:cNvGrpSpPr/>
            <p:nvPr userDrawn="1"/>
          </p:nvGrpSpPr>
          <p:grpSpPr>
            <a:xfrm>
              <a:off x="8641845" y="6013666"/>
              <a:ext cx="737899" cy="317290"/>
              <a:chOff x="9568800" y="6049717"/>
              <a:chExt cx="594353" cy="255566"/>
            </a:xfrm>
          </p:grpSpPr>
          <p:sp>
            <p:nvSpPr>
              <p:cNvPr id="14" name="Vrije vorm: vorm 13">
                <a:extLst>
                  <a:ext uri="{FF2B5EF4-FFF2-40B4-BE49-F238E27FC236}">
                    <a16:creationId xmlns:a16="http://schemas.microsoft.com/office/drawing/2014/main" id="{E36B9849-224A-C554-1936-9A60AF6969B9}"/>
                  </a:ext>
                </a:extLst>
              </p:cNvPr>
              <p:cNvSpPr/>
              <p:nvPr userDrawn="1"/>
            </p:nvSpPr>
            <p:spPr>
              <a:xfrm>
                <a:off x="9708395" y="6054549"/>
                <a:ext cx="191137" cy="244291"/>
              </a:xfrm>
              <a:custGeom>
                <a:avLst/>
                <a:gdLst>
                  <a:gd name="connsiteX0" fmla="*/ 339090 w 339089"/>
                  <a:gd name="connsiteY0" fmla="*/ 0 h 433387"/>
                  <a:gd name="connsiteX1" fmla="*/ 330517 w 339089"/>
                  <a:gd name="connsiteY1" fmla="*/ 65723 h 433387"/>
                  <a:gd name="connsiteX2" fmla="*/ 208598 w 339089"/>
                  <a:gd name="connsiteY2" fmla="*/ 65723 h 433387"/>
                  <a:gd name="connsiteX3" fmla="*/ 208598 w 339089"/>
                  <a:gd name="connsiteY3" fmla="*/ 433388 h 433387"/>
                  <a:gd name="connsiteX4" fmla="*/ 124777 w 339089"/>
                  <a:gd name="connsiteY4" fmla="*/ 433388 h 433387"/>
                  <a:gd name="connsiteX5" fmla="*/ 124777 w 339089"/>
                  <a:gd name="connsiteY5" fmla="*/ 65723 h 433387"/>
                  <a:gd name="connsiteX6" fmla="*/ 0 w 339089"/>
                  <a:gd name="connsiteY6" fmla="*/ 65723 h 433387"/>
                  <a:gd name="connsiteX7" fmla="*/ 0 w 339089"/>
                  <a:gd name="connsiteY7" fmla="*/ 0 h 433387"/>
                  <a:gd name="connsiteX8" fmla="*/ 339090 w 339089"/>
                  <a:gd name="connsiteY8" fmla="*/ 0 h 433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9089" h="433387">
                    <a:moveTo>
                      <a:pt x="339090" y="0"/>
                    </a:moveTo>
                    <a:lnTo>
                      <a:pt x="330517" y="65723"/>
                    </a:lnTo>
                    <a:lnTo>
                      <a:pt x="208598" y="65723"/>
                    </a:lnTo>
                    <a:lnTo>
                      <a:pt x="208598" y="433388"/>
                    </a:lnTo>
                    <a:lnTo>
                      <a:pt x="124777" y="433388"/>
                    </a:lnTo>
                    <a:lnTo>
                      <a:pt x="124777" y="65723"/>
                    </a:lnTo>
                    <a:lnTo>
                      <a:pt x="0" y="65723"/>
                    </a:lnTo>
                    <a:lnTo>
                      <a:pt x="0" y="0"/>
                    </a:lnTo>
                    <a:lnTo>
                      <a:pt x="33909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5" name="Vrije vorm: vorm 14">
                <a:extLst>
                  <a:ext uri="{FF2B5EF4-FFF2-40B4-BE49-F238E27FC236}">
                    <a16:creationId xmlns:a16="http://schemas.microsoft.com/office/drawing/2014/main" id="{2FE5944E-F031-185D-0B60-53E38BDC5EFF}"/>
                  </a:ext>
                </a:extLst>
              </p:cNvPr>
              <p:cNvSpPr/>
              <p:nvPr userDrawn="1"/>
            </p:nvSpPr>
            <p:spPr>
              <a:xfrm>
                <a:off x="9907587" y="6049717"/>
                <a:ext cx="255566" cy="255566"/>
              </a:xfrm>
              <a:custGeom>
                <a:avLst/>
                <a:gdLst>
                  <a:gd name="connsiteX0" fmla="*/ 226695 w 453389"/>
                  <a:gd name="connsiteY0" fmla="*/ 0 h 453389"/>
                  <a:gd name="connsiteX1" fmla="*/ 0 w 453389"/>
                  <a:gd name="connsiteY1" fmla="*/ 226695 h 453389"/>
                  <a:gd name="connsiteX2" fmla="*/ 226695 w 453389"/>
                  <a:gd name="connsiteY2" fmla="*/ 453390 h 453389"/>
                  <a:gd name="connsiteX3" fmla="*/ 453390 w 453389"/>
                  <a:gd name="connsiteY3" fmla="*/ 226695 h 453389"/>
                  <a:gd name="connsiteX4" fmla="*/ 226695 w 453389"/>
                  <a:gd name="connsiteY4" fmla="*/ 0 h 453389"/>
                  <a:gd name="connsiteX5" fmla="*/ 226695 w 453389"/>
                  <a:gd name="connsiteY5" fmla="*/ 388620 h 453389"/>
                  <a:gd name="connsiteX6" fmla="*/ 89535 w 453389"/>
                  <a:gd name="connsiteY6" fmla="*/ 225742 h 453389"/>
                  <a:gd name="connsiteX7" fmla="*/ 226695 w 453389"/>
                  <a:gd name="connsiteY7" fmla="*/ 62865 h 453389"/>
                  <a:gd name="connsiteX8" fmla="*/ 363855 w 453389"/>
                  <a:gd name="connsiteY8" fmla="*/ 225742 h 453389"/>
                  <a:gd name="connsiteX9" fmla="*/ 226695 w 453389"/>
                  <a:gd name="connsiteY9" fmla="*/ 388620 h 453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53389" h="453389">
                    <a:moveTo>
                      <a:pt x="226695" y="0"/>
                    </a:moveTo>
                    <a:cubicBezTo>
                      <a:pt x="101918" y="0"/>
                      <a:pt x="0" y="100965"/>
                      <a:pt x="0" y="226695"/>
                    </a:cubicBezTo>
                    <a:cubicBezTo>
                      <a:pt x="0" y="352425"/>
                      <a:pt x="100965" y="453390"/>
                      <a:pt x="226695" y="453390"/>
                    </a:cubicBezTo>
                    <a:cubicBezTo>
                      <a:pt x="352425" y="453390"/>
                      <a:pt x="453390" y="352425"/>
                      <a:pt x="453390" y="226695"/>
                    </a:cubicBezTo>
                    <a:cubicBezTo>
                      <a:pt x="453390" y="100965"/>
                      <a:pt x="351473" y="0"/>
                      <a:pt x="226695" y="0"/>
                    </a:cubicBezTo>
                    <a:close/>
                    <a:moveTo>
                      <a:pt x="226695" y="388620"/>
                    </a:moveTo>
                    <a:cubicBezTo>
                      <a:pt x="150495" y="388620"/>
                      <a:pt x="89535" y="316230"/>
                      <a:pt x="89535" y="225742"/>
                    </a:cubicBezTo>
                    <a:cubicBezTo>
                      <a:pt x="89535" y="135255"/>
                      <a:pt x="151448" y="62865"/>
                      <a:pt x="226695" y="62865"/>
                    </a:cubicBezTo>
                    <a:cubicBezTo>
                      <a:pt x="301943" y="62865"/>
                      <a:pt x="363855" y="135255"/>
                      <a:pt x="363855" y="225742"/>
                    </a:cubicBezTo>
                    <a:cubicBezTo>
                      <a:pt x="363855" y="316230"/>
                      <a:pt x="301943" y="388620"/>
                      <a:pt x="226695" y="38862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16" name="Vrije vorm: vorm 15">
                <a:extLst>
                  <a:ext uri="{FF2B5EF4-FFF2-40B4-BE49-F238E27FC236}">
                    <a16:creationId xmlns:a16="http://schemas.microsoft.com/office/drawing/2014/main" id="{5AB8A56C-5569-E4C4-5CBA-C37C900F880D}"/>
                  </a:ext>
                </a:extLst>
              </p:cNvPr>
              <p:cNvSpPr/>
              <p:nvPr userDrawn="1"/>
            </p:nvSpPr>
            <p:spPr>
              <a:xfrm>
                <a:off x="9568800" y="6054549"/>
                <a:ext cx="154091" cy="244291"/>
              </a:xfrm>
              <a:custGeom>
                <a:avLst/>
                <a:gdLst>
                  <a:gd name="connsiteX0" fmla="*/ 81915 w 273367"/>
                  <a:gd name="connsiteY0" fmla="*/ 0 h 433387"/>
                  <a:gd name="connsiteX1" fmla="*/ 81915 w 273367"/>
                  <a:gd name="connsiteY1" fmla="*/ 365760 h 433387"/>
                  <a:gd name="connsiteX2" fmla="*/ 273368 w 273367"/>
                  <a:gd name="connsiteY2" fmla="*/ 365760 h 433387"/>
                  <a:gd name="connsiteX3" fmla="*/ 264795 w 273367"/>
                  <a:gd name="connsiteY3" fmla="*/ 433388 h 433387"/>
                  <a:gd name="connsiteX4" fmla="*/ 0 w 273367"/>
                  <a:gd name="connsiteY4" fmla="*/ 433388 h 433387"/>
                  <a:gd name="connsiteX5" fmla="*/ 0 w 273367"/>
                  <a:gd name="connsiteY5" fmla="*/ 0 h 433387"/>
                  <a:gd name="connsiteX6" fmla="*/ 81915 w 273367"/>
                  <a:gd name="connsiteY6" fmla="*/ 0 h 433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3367" h="433387">
                    <a:moveTo>
                      <a:pt x="81915" y="0"/>
                    </a:moveTo>
                    <a:lnTo>
                      <a:pt x="81915" y="365760"/>
                    </a:lnTo>
                    <a:lnTo>
                      <a:pt x="273368" y="365760"/>
                    </a:lnTo>
                    <a:lnTo>
                      <a:pt x="264795" y="433388"/>
                    </a:lnTo>
                    <a:lnTo>
                      <a:pt x="0" y="433388"/>
                    </a:lnTo>
                    <a:lnTo>
                      <a:pt x="0" y="0"/>
                    </a:lnTo>
                    <a:lnTo>
                      <a:pt x="81915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</p:grpSp>
      <p:sp>
        <p:nvSpPr>
          <p:cNvPr id="8" name="Subtitel">
            <a:extLst>
              <a:ext uri="{FF2B5EF4-FFF2-40B4-BE49-F238E27FC236}">
                <a16:creationId xmlns:a16="http://schemas.microsoft.com/office/drawing/2014/main" id="{3B37844D-23AA-BCEF-739A-0248B20031E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3649" y="407341"/>
            <a:ext cx="5411786" cy="256472"/>
          </a:xfrm>
        </p:spPr>
        <p:txBody>
          <a:bodyPr/>
          <a:lstStyle>
            <a:lvl1pPr>
              <a:defRPr lang="nl-NL" sz="1550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550" dirty="0">
                <a:solidFill>
                  <a:schemeClr val="tx2"/>
                </a:solidFill>
              </a:rPr>
              <a:t>Subtitel over maximaal 1 regel</a:t>
            </a:r>
          </a:p>
          <a:p>
            <a:pPr lvl="0"/>
            <a:endParaRPr lang="nl-NL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7114CA4F-FEA7-716C-01E5-A19B7DDE59E0}"/>
              </a:ext>
            </a:extLst>
          </p:cNvPr>
          <p:cNvSpPr txBox="1"/>
          <p:nvPr userDrawn="1"/>
        </p:nvSpPr>
        <p:spPr>
          <a:xfrm>
            <a:off x="-1847850" y="2241708"/>
            <a:ext cx="1800000" cy="3308028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noAutofit/>
          </a:bodyPr>
          <a:lstStyle/>
          <a:p>
            <a:r>
              <a:rPr lang="nl-NL" sz="900" b="1" dirty="0"/>
              <a:t>Maak de tekst op</a:t>
            </a:r>
            <a:r>
              <a:rPr lang="nl-NL" sz="900" dirty="0"/>
              <a:t> door het lijstniveau te verhogen of te verlagen:</a:t>
            </a:r>
          </a:p>
          <a:p>
            <a:r>
              <a:rPr lang="nl-NL" sz="900" dirty="0"/>
              <a:t>Plaats de cursor in de tekst en klik op een van de onderstaande knoppen</a:t>
            </a:r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r>
              <a:rPr lang="nl-NL" sz="900" dirty="0"/>
              <a:t>(in lint Start, groep Alinea)</a:t>
            </a:r>
          </a:p>
          <a:p>
            <a:endParaRPr lang="nl-NL" sz="900" dirty="0"/>
          </a:p>
          <a:p>
            <a:r>
              <a:rPr lang="nl-NL" sz="900" dirty="0"/>
              <a:t>1 = Standaard</a:t>
            </a:r>
          </a:p>
          <a:p>
            <a:r>
              <a:rPr lang="nl-NL" sz="900" b="1" dirty="0"/>
              <a:t>2 = Vet</a:t>
            </a:r>
          </a:p>
          <a:p>
            <a:pPr lvl="0" defTabSz="685800">
              <a:defRPr/>
            </a:pPr>
            <a:r>
              <a:rPr lang="nl-NL" sz="900" b="0" dirty="0">
                <a:solidFill>
                  <a:schemeClr val="tx1"/>
                </a:solidFill>
              </a:rPr>
              <a:t>3 = </a:t>
            </a:r>
            <a:r>
              <a:rPr lang="nl-NL" sz="900" dirty="0">
                <a:solidFill>
                  <a:schemeClr val="tx1"/>
                </a:solidFill>
              </a:rPr>
              <a:t>•</a:t>
            </a:r>
            <a:r>
              <a:rPr lang="nl-NL" sz="900" dirty="0">
                <a:solidFill>
                  <a:schemeClr val="tx2"/>
                </a:solidFill>
              </a:rPr>
              <a:t> </a:t>
            </a:r>
            <a:r>
              <a:rPr lang="nl-NL" sz="900" dirty="0"/>
              <a:t>opsomming</a:t>
            </a:r>
            <a:r>
              <a:rPr lang="nl-NL" sz="900" b="1" dirty="0">
                <a:solidFill>
                  <a:schemeClr val="tx2"/>
                </a:solidFill>
              </a:rPr>
              <a:t> </a:t>
            </a:r>
            <a:r>
              <a:rPr lang="nl-NL" sz="900" dirty="0"/>
              <a:t>1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900" b="0" dirty="0">
                <a:solidFill>
                  <a:schemeClr val="tx1"/>
                </a:solidFill>
              </a:rPr>
              <a:t>4 =   </a:t>
            </a:r>
            <a:r>
              <a:rPr lang="nl-NL" sz="900" dirty="0">
                <a:solidFill>
                  <a:schemeClr val="tx1"/>
                </a:solidFill>
              </a:rPr>
              <a:t>•</a:t>
            </a:r>
            <a:r>
              <a:rPr lang="nl-NL" sz="900" dirty="0">
                <a:solidFill>
                  <a:schemeClr val="tx2"/>
                </a:solidFill>
              </a:rPr>
              <a:t> </a:t>
            </a:r>
            <a:r>
              <a:rPr lang="nl-NL" sz="900" dirty="0"/>
              <a:t>opsomming</a:t>
            </a:r>
            <a:r>
              <a:rPr lang="nl-NL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</a:t>
            </a:r>
          </a:p>
          <a:p>
            <a:pPr lvl="0" defTabSz="685800">
              <a:defRPr/>
            </a:pPr>
            <a:r>
              <a:rPr lang="nl-NL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 =     • opsomming 3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91669398-96BB-DC49-10D4-FD4C4C637C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34559" y="3149436"/>
            <a:ext cx="1285875" cy="914400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4335870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Patroon12">
            <a:extLst>
              <a:ext uri="{FF2B5EF4-FFF2-40B4-BE49-F238E27FC236}">
                <a16:creationId xmlns:a16="http://schemas.microsoft.com/office/drawing/2014/main" id="{2D91216D-9B0E-B25E-47BF-CC9967047D46}"/>
              </a:ext>
            </a:extLst>
          </p:cNvPr>
          <p:cNvGrpSpPr/>
          <p:nvPr/>
        </p:nvGrpSpPr>
        <p:grpSpPr>
          <a:xfrm>
            <a:off x="6096000" y="0"/>
            <a:ext cx="6096000" cy="6858000"/>
            <a:chOff x="6096000" y="0"/>
            <a:chExt cx="6096000" cy="6858000"/>
          </a:xfrm>
        </p:grpSpPr>
        <p:sp>
          <p:nvSpPr>
            <p:cNvPr id="23" name="Vrije vorm: vorm 22">
              <a:extLst>
                <a:ext uri="{FF2B5EF4-FFF2-40B4-BE49-F238E27FC236}">
                  <a16:creationId xmlns:a16="http://schemas.microsoft.com/office/drawing/2014/main" id="{0F6351B7-CEF2-3628-0682-AA5832FC9161}"/>
                </a:ext>
              </a:extLst>
            </p:cNvPr>
            <p:cNvSpPr/>
            <p:nvPr/>
          </p:nvSpPr>
          <p:spPr>
            <a:xfrm>
              <a:off x="6096000" y="0"/>
              <a:ext cx="6096000" cy="6858000"/>
            </a:xfrm>
            <a:custGeom>
              <a:avLst/>
              <a:gdLst>
                <a:gd name="connsiteX0" fmla="*/ 0 w 6096000"/>
                <a:gd name="connsiteY0" fmla="*/ 0 h 6858000"/>
                <a:gd name="connsiteX1" fmla="*/ 6096000 w 6096000"/>
                <a:gd name="connsiteY1" fmla="*/ 0 h 6858000"/>
                <a:gd name="connsiteX2" fmla="*/ 6096000 w 6096000"/>
                <a:gd name="connsiteY2" fmla="*/ 6858000 h 6858000"/>
                <a:gd name="connsiteX3" fmla="*/ 0 w 6096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96000" h="6858000">
                  <a:moveTo>
                    <a:pt x="0" y="0"/>
                  </a:moveTo>
                  <a:lnTo>
                    <a:pt x="6096000" y="0"/>
                  </a:lnTo>
                  <a:lnTo>
                    <a:pt x="60960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5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382E812D-BB67-512A-39E1-16A35C21DEEF}"/>
                </a:ext>
              </a:extLst>
            </p:cNvPr>
            <p:cNvSpPr/>
            <p:nvPr/>
          </p:nvSpPr>
          <p:spPr>
            <a:xfrm>
              <a:off x="6096000" y="0"/>
              <a:ext cx="6096000" cy="6858000"/>
            </a:xfrm>
            <a:custGeom>
              <a:avLst/>
              <a:gdLst>
                <a:gd name="connsiteX0" fmla="*/ 0 w 6096000"/>
                <a:gd name="connsiteY0" fmla="*/ 0 h 6858000"/>
                <a:gd name="connsiteX1" fmla="*/ 6096000 w 6096000"/>
                <a:gd name="connsiteY1" fmla="*/ 0 h 6858000"/>
                <a:gd name="connsiteX2" fmla="*/ 6096000 w 6096000"/>
                <a:gd name="connsiteY2" fmla="*/ 6858000 h 6858000"/>
                <a:gd name="connsiteX3" fmla="*/ 0 w 6096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96000" h="6858000">
                  <a:moveTo>
                    <a:pt x="0" y="0"/>
                  </a:moveTo>
                  <a:lnTo>
                    <a:pt x="6096000" y="0"/>
                  </a:lnTo>
                  <a:lnTo>
                    <a:pt x="6096000" y="6858000"/>
                  </a:lnTo>
                  <a:lnTo>
                    <a:pt x="0" y="6858000"/>
                  </a:lnTo>
                  <a:close/>
                </a:path>
              </a:pathLst>
            </a:custGeom>
            <a:no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55303220-4E6D-D13F-487F-B26C0C7FCC6C}"/>
                </a:ext>
              </a:extLst>
            </p:cNvPr>
            <p:cNvSpPr/>
            <p:nvPr/>
          </p:nvSpPr>
          <p:spPr>
            <a:xfrm>
              <a:off x="6096000" y="2743200"/>
              <a:ext cx="762000" cy="4114800"/>
            </a:xfrm>
            <a:custGeom>
              <a:avLst/>
              <a:gdLst>
                <a:gd name="connsiteX0" fmla="*/ 0 w 762000"/>
                <a:gd name="connsiteY0" fmla="*/ 0 h 4114800"/>
                <a:gd name="connsiteX1" fmla="*/ 762000 w 762000"/>
                <a:gd name="connsiteY1" fmla="*/ 0 h 4114800"/>
                <a:gd name="connsiteX2" fmla="*/ 762000 w 762000"/>
                <a:gd name="connsiteY2" fmla="*/ 4114800 h 4114800"/>
                <a:gd name="connsiteX3" fmla="*/ 0 w 762000"/>
                <a:gd name="connsiteY3" fmla="*/ 4114800 h 411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0" h="4114800">
                  <a:moveTo>
                    <a:pt x="0" y="0"/>
                  </a:moveTo>
                  <a:lnTo>
                    <a:pt x="762000" y="0"/>
                  </a:lnTo>
                  <a:lnTo>
                    <a:pt x="762000" y="4114800"/>
                  </a:lnTo>
                  <a:lnTo>
                    <a:pt x="0" y="4114800"/>
                  </a:lnTo>
                  <a:close/>
                </a:path>
              </a:pathLst>
            </a:custGeom>
            <a:solidFill>
              <a:schemeClr val="accent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AC90F78D-41F0-6082-BD2E-6F523C53B2BF}"/>
                </a:ext>
              </a:extLst>
            </p:cNvPr>
            <p:cNvSpPr/>
            <p:nvPr/>
          </p:nvSpPr>
          <p:spPr>
            <a:xfrm>
              <a:off x="6858000" y="2743200"/>
              <a:ext cx="762000" cy="4114800"/>
            </a:xfrm>
            <a:custGeom>
              <a:avLst/>
              <a:gdLst>
                <a:gd name="connsiteX0" fmla="*/ 0 w 762000"/>
                <a:gd name="connsiteY0" fmla="*/ 0 h 4114800"/>
                <a:gd name="connsiteX1" fmla="*/ 762000 w 762000"/>
                <a:gd name="connsiteY1" fmla="*/ 0 h 4114800"/>
                <a:gd name="connsiteX2" fmla="*/ 762000 w 762000"/>
                <a:gd name="connsiteY2" fmla="*/ 4114800 h 4114800"/>
                <a:gd name="connsiteX3" fmla="*/ 0 w 762000"/>
                <a:gd name="connsiteY3" fmla="*/ 4114800 h 411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0" h="4114800">
                  <a:moveTo>
                    <a:pt x="0" y="0"/>
                  </a:moveTo>
                  <a:lnTo>
                    <a:pt x="762000" y="0"/>
                  </a:lnTo>
                  <a:lnTo>
                    <a:pt x="762000" y="4114800"/>
                  </a:lnTo>
                  <a:lnTo>
                    <a:pt x="0" y="4114800"/>
                  </a:lnTo>
                  <a:close/>
                </a:path>
              </a:pathLst>
            </a:custGeom>
            <a:solidFill>
              <a:schemeClr val="accent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9" name="Vrije vorm: vorm 28">
              <a:extLst>
                <a:ext uri="{FF2B5EF4-FFF2-40B4-BE49-F238E27FC236}">
                  <a16:creationId xmlns:a16="http://schemas.microsoft.com/office/drawing/2014/main" id="{0C20150B-0C19-44EE-7081-4E652D8110C3}"/>
                </a:ext>
              </a:extLst>
            </p:cNvPr>
            <p:cNvSpPr/>
            <p:nvPr/>
          </p:nvSpPr>
          <p:spPr>
            <a:xfrm>
              <a:off x="8382000" y="2743200"/>
              <a:ext cx="762000" cy="4114800"/>
            </a:xfrm>
            <a:custGeom>
              <a:avLst/>
              <a:gdLst>
                <a:gd name="connsiteX0" fmla="*/ 0 w 762000"/>
                <a:gd name="connsiteY0" fmla="*/ 0 h 4114800"/>
                <a:gd name="connsiteX1" fmla="*/ 762000 w 762000"/>
                <a:gd name="connsiteY1" fmla="*/ 0 h 4114800"/>
                <a:gd name="connsiteX2" fmla="*/ 762000 w 762000"/>
                <a:gd name="connsiteY2" fmla="*/ 4114800 h 4114800"/>
                <a:gd name="connsiteX3" fmla="*/ 0 w 762000"/>
                <a:gd name="connsiteY3" fmla="*/ 4114800 h 411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0" h="4114800">
                  <a:moveTo>
                    <a:pt x="0" y="0"/>
                  </a:moveTo>
                  <a:lnTo>
                    <a:pt x="762000" y="0"/>
                  </a:lnTo>
                  <a:lnTo>
                    <a:pt x="762000" y="4114800"/>
                  </a:lnTo>
                  <a:lnTo>
                    <a:pt x="0" y="4114800"/>
                  </a:lnTo>
                  <a:close/>
                </a:path>
              </a:pathLst>
            </a:custGeom>
            <a:solidFill>
              <a:schemeClr val="accent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0" name="Vrije vorm: vorm 29">
              <a:extLst>
                <a:ext uri="{FF2B5EF4-FFF2-40B4-BE49-F238E27FC236}">
                  <a16:creationId xmlns:a16="http://schemas.microsoft.com/office/drawing/2014/main" id="{9FA2027D-A1E0-35F9-8116-1BD73233ACD1}"/>
                </a:ext>
              </a:extLst>
            </p:cNvPr>
            <p:cNvSpPr/>
            <p:nvPr/>
          </p:nvSpPr>
          <p:spPr>
            <a:xfrm>
              <a:off x="9144000" y="2743200"/>
              <a:ext cx="762000" cy="4114800"/>
            </a:xfrm>
            <a:custGeom>
              <a:avLst/>
              <a:gdLst>
                <a:gd name="connsiteX0" fmla="*/ 0 w 762000"/>
                <a:gd name="connsiteY0" fmla="*/ 0 h 4114800"/>
                <a:gd name="connsiteX1" fmla="*/ 762000 w 762000"/>
                <a:gd name="connsiteY1" fmla="*/ 0 h 4114800"/>
                <a:gd name="connsiteX2" fmla="*/ 762000 w 762000"/>
                <a:gd name="connsiteY2" fmla="*/ 4114800 h 4114800"/>
                <a:gd name="connsiteX3" fmla="*/ 0 w 762000"/>
                <a:gd name="connsiteY3" fmla="*/ 4114800 h 411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0" h="4114800">
                  <a:moveTo>
                    <a:pt x="0" y="0"/>
                  </a:moveTo>
                  <a:lnTo>
                    <a:pt x="762000" y="0"/>
                  </a:lnTo>
                  <a:lnTo>
                    <a:pt x="762000" y="4114800"/>
                  </a:lnTo>
                  <a:lnTo>
                    <a:pt x="0" y="4114800"/>
                  </a:lnTo>
                  <a:close/>
                </a:path>
              </a:pathLst>
            </a:custGeom>
            <a:solidFill>
              <a:schemeClr val="accent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1" name="Vrije vorm: vorm 30">
              <a:extLst>
                <a:ext uri="{FF2B5EF4-FFF2-40B4-BE49-F238E27FC236}">
                  <a16:creationId xmlns:a16="http://schemas.microsoft.com/office/drawing/2014/main" id="{5A86BDAB-D89F-AA27-1EF8-7D6D394A9319}"/>
                </a:ext>
              </a:extLst>
            </p:cNvPr>
            <p:cNvSpPr/>
            <p:nvPr/>
          </p:nvSpPr>
          <p:spPr>
            <a:xfrm>
              <a:off x="10668000" y="2743200"/>
              <a:ext cx="762000" cy="4114800"/>
            </a:xfrm>
            <a:custGeom>
              <a:avLst/>
              <a:gdLst>
                <a:gd name="connsiteX0" fmla="*/ 0 w 762000"/>
                <a:gd name="connsiteY0" fmla="*/ 0 h 4114800"/>
                <a:gd name="connsiteX1" fmla="*/ 762000 w 762000"/>
                <a:gd name="connsiteY1" fmla="*/ 0 h 4114800"/>
                <a:gd name="connsiteX2" fmla="*/ 762000 w 762000"/>
                <a:gd name="connsiteY2" fmla="*/ 4114800 h 4114800"/>
                <a:gd name="connsiteX3" fmla="*/ 0 w 762000"/>
                <a:gd name="connsiteY3" fmla="*/ 4114800 h 411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0" h="4114800">
                  <a:moveTo>
                    <a:pt x="0" y="0"/>
                  </a:moveTo>
                  <a:lnTo>
                    <a:pt x="762000" y="0"/>
                  </a:lnTo>
                  <a:lnTo>
                    <a:pt x="762000" y="4114800"/>
                  </a:lnTo>
                  <a:lnTo>
                    <a:pt x="0" y="4114800"/>
                  </a:lnTo>
                  <a:close/>
                </a:path>
              </a:pathLst>
            </a:custGeom>
            <a:solidFill>
              <a:schemeClr val="accent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2" name="Vrije vorm: vorm 31">
              <a:extLst>
                <a:ext uri="{FF2B5EF4-FFF2-40B4-BE49-F238E27FC236}">
                  <a16:creationId xmlns:a16="http://schemas.microsoft.com/office/drawing/2014/main" id="{D2A99074-3578-A3A7-B9D2-064BE79764C6}"/>
                </a:ext>
              </a:extLst>
            </p:cNvPr>
            <p:cNvSpPr/>
            <p:nvPr/>
          </p:nvSpPr>
          <p:spPr>
            <a:xfrm>
              <a:off x="11430000" y="2743200"/>
              <a:ext cx="762000" cy="4114800"/>
            </a:xfrm>
            <a:custGeom>
              <a:avLst/>
              <a:gdLst>
                <a:gd name="connsiteX0" fmla="*/ 0 w 762000"/>
                <a:gd name="connsiteY0" fmla="*/ 0 h 4114800"/>
                <a:gd name="connsiteX1" fmla="*/ 762000 w 762000"/>
                <a:gd name="connsiteY1" fmla="*/ 0 h 4114800"/>
                <a:gd name="connsiteX2" fmla="*/ 762000 w 762000"/>
                <a:gd name="connsiteY2" fmla="*/ 4114800 h 4114800"/>
                <a:gd name="connsiteX3" fmla="*/ 0 w 762000"/>
                <a:gd name="connsiteY3" fmla="*/ 4114800 h 411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0" h="4114800">
                  <a:moveTo>
                    <a:pt x="0" y="0"/>
                  </a:moveTo>
                  <a:lnTo>
                    <a:pt x="762000" y="0"/>
                  </a:lnTo>
                  <a:lnTo>
                    <a:pt x="762000" y="4114800"/>
                  </a:lnTo>
                  <a:lnTo>
                    <a:pt x="0" y="4114800"/>
                  </a:lnTo>
                  <a:close/>
                </a:path>
              </a:pathLst>
            </a:custGeom>
            <a:solidFill>
              <a:schemeClr val="accent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3" name="Vrije vorm: vorm 32">
              <a:extLst>
                <a:ext uri="{FF2B5EF4-FFF2-40B4-BE49-F238E27FC236}">
                  <a16:creationId xmlns:a16="http://schemas.microsoft.com/office/drawing/2014/main" id="{B8E06391-002F-827D-410D-0A08C7CEFE29}"/>
                </a:ext>
              </a:extLst>
            </p:cNvPr>
            <p:cNvSpPr/>
            <p:nvPr/>
          </p:nvSpPr>
          <p:spPr>
            <a:xfrm>
              <a:off x="9448800" y="0"/>
              <a:ext cx="2743200" cy="2743200"/>
            </a:xfrm>
            <a:custGeom>
              <a:avLst/>
              <a:gdLst>
                <a:gd name="connsiteX0" fmla="*/ 0 w 2743200"/>
                <a:gd name="connsiteY0" fmla="*/ 0 h 2743200"/>
                <a:gd name="connsiteX1" fmla="*/ 2743200 w 2743200"/>
                <a:gd name="connsiteY1" fmla="*/ 0 h 2743200"/>
                <a:gd name="connsiteX2" fmla="*/ 2743200 w 2743200"/>
                <a:gd name="connsiteY2" fmla="*/ 2743200 h 2743200"/>
                <a:gd name="connsiteX3" fmla="*/ 0 w 2743200"/>
                <a:gd name="connsiteY3" fmla="*/ 2743200 h 274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3200" h="2743200">
                  <a:moveTo>
                    <a:pt x="0" y="0"/>
                  </a:moveTo>
                  <a:lnTo>
                    <a:pt x="2743200" y="0"/>
                  </a:lnTo>
                  <a:lnTo>
                    <a:pt x="2743200" y="2743200"/>
                  </a:lnTo>
                  <a:lnTo>
                    <a:pt x="0" y="2743200"/>
                  </a:lnTo>
                  <a:close/>
                </a:path>
              </a:pathLst>
            </a:custGeom>
            <a:solidFill>
              <a:schemeClr val="accent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</p:grp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8EADCE5-E6F1-F76E-0085-A534200E8B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2912" y="2211772"/>
            <a:ext cx="5411787" cy="360800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5" name="Naam en achternaam">
            <a:extLst>
              <a:ext uri="{FF2B5EF4-FFF2-40B4-BE49-F238E27FC236}">
                <a16:creationId xmlns:a16="http://schemas.microsoft.com/office/drawing/2014/main" id="{AFF614FB-D15A-01D0-0632-C334AA39D4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42298" y="391042"/>
            <a:ext cx="5065713" cy="348778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Fira Sans Medium" panose="020B0603050000020004" pitchFamily="34" charset="0"/>
              </a:defRPr>
            </a:lvl1pPr>
          </a:lstStyle>
          <a:p>
            <a:pPr lvl="0"/>
            <a:r>
              <a:rPr lang="nl-NL" dirty="0"/>
              <a:t>Naam en Achternaam</a:t>
            </a:r>
          </a:p>
        </p:txBody>
      </p:sp>
      <p:sp>
        <p:nvSpPr>
          <p:cNvPr id="36" name="Quote">
            <a:extLst>
              <a:ext uri="{FF2B5EF4-FFF2-40B4-BE49-F238E27FC236}">
                <a16:creationId xmlns:a16="http://schemas.microsoft.com/office/drawing/2014/main" id="{3E360189-231B-F7E3-7C92-1C520F57D0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15096" y="781051"/>
            <a:ext cx="5065713" cy="3921758"/>
          </a:xfrm>
        </p:spPr>
        <p:txBody>
          <a:bodyPr/>
          <a:lstStyle>
            <a:lvl1pPr>
              <a:lnSpc>
                <a:spcPct val="93000"/>
              </a:lnSpc>
              <a:defRPr sz="5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“Quote”</a:t>
            </a:r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C2713913-6B60-0778-44AB-914DC28B00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742927"/>
            <a:ext cx="5411786" cy="1342812"/>
          </a:xfrm>
        </p:spPr>
        <p:txBody>
          <a:bodyPr wrap="square"/>
          <a:lstStyle>
            <a:lvl1pPr>
              <a:defRPr/>
            </a:lvl1pPr>
          </a:lstStyle>
          <a:p>
            <a:r>
              <a:rPr lang="nl-NL" dirty="0"/>
              <a:t>Titel slide over maximaal 2 regels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BB93103-A5E3-F8DA-9E97-856066D87FD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76BEA82-490A-4583-B4DD-9A6FCE987A82}" type="datetime1">
              <a:rPr lang="nl-NL" smtClean="0"/>
              <a:t>17-11-2025</a:t>
            </a:fld>
            <a:r>
              <a:rPr lang="nl-NL"/>
              <a:t> –</a:t>
            </a:r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7624D8E-D9A4-D60D-31B1-3781B531C51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Presentatie naam via Invoegen kop/voettekst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D4613AD-A48E-FDF1-F1A0-A41D46D258B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505602F-5D70-4FA8-88B6-C9C461A9C237}" type="slidenum">
              <a:rPr lang="nl-NL" smtClean="0"/>
              <a:pPr/>
              <a:t>‹nr.›</a:t>
            </a:fld>
            <a:endParaRPr lang="nl-NL" dirty="0"/>
          </a:p>
        </p:txBody>
      </p:sp>
      <p:grpSp>
        <p:nvGrpSpPr>
          <p:cNvPr id="14" name="LTO Lint">
            <a:extLst>
              <a:ext uri="{FF2B5EF4-FFF2-40B4-BE49-F238E27FC236}">
                <a16:creationId xmlns:a16="http://schemas.microsoft.com/office/drawing/2014/main" id="{CCA1179E-991B-7B88-D56B-6531431F1690}"/>
              </a:ext>
            </a:extLst>
          </p:cNvPr>
          <p:cNvGrpSpPr/>
          <p:nvPr userDrawn="1"/>
        </p:nvGrpSpPr>
        <p:grpSpPr>
          <a:xfrm>
            <a:off x="8539438" y="5942711"/>
            <a:ext cx="3652562" cy="457199"/>
            <a:chOff x="8539438" y="5942711"/>
            <a:chExt cx="3652562" cy="457199"/>
          </a:xfrm>
        </p:grpSpPr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676CF05D-27A0-5900-F8D6-8002BBC9BDCA}"/>
                </a:ext>
              </a:extLst>
            </p:cNvPr>
            <p:cNvSpPr/>
            <p:nvPr/>
          </p:nvSpPr>
          <p:spPr>
            <a:xfrm>
              <a:off x="8539438" y="5942711"/>
              <a:ext cx="3652562" cy="457199"/>
            </a:xfrm>
            <a:custGeom>
              <a:avLst/>
              <a:gdLst>
                <a:gd name="connsiteX0" fmla="*/ 0 w 6479857"/>
                <a:gd name="connsiteY0" fmla="*/ 0 h 647700"/>
                <a:gd name="connsiteX1" fmla="*/ 6479858 w 6479857"/>
                <a:gd name="connsiteY1" fmla="*/ 0 h 647700"/>
                <a:gd name="connsiteX2" fmla="*/ 6479858 w 6479857"/>
                <a:gd name="connsiteY2" fmla="*/ 647700 h 647700"/>
                <a:gd name="connsiteX3" fmla="*/ 0 w 6479857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79857" h="647700">
                  <a:moveTo>
                    <a:pt x="0" y="0"/>
                  </a:moveTo>
                  <a:lnTo>
                    <a:pt x="6479858" y="0"/>
                  </a:lnTo>
                  <a:lnTo>
                    <a:pt x="647985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grpSp>
          <p:nvGrpSpPr>
            <p:cNvPr id="16" name="Groep 15">
              <a:extLst>
                <a:ext uri="{FF2B5EF4-FFF2-40B4-BE49-F238E27FC236}">
                  <a16:creationId xmlns:a16="http://schemas.microsoft.com/office/drawing/2014/main" id="{32876E1C-4D4F-5248-BCD7-310862E33099}"/>
                </a:ext>
              </a:extLst>
            </p:cNvPr>
            <p:cNvGrpSpPr/>
            <p:nvPr userDrawn="1"/>
          </p:nvGrpSpPr>
          <p:grpSpPr>
            <a:xfrm>
              <a:off x="8641845" y="6013666"/>
              <a:ext cx="737899" cy="317290"/>
              <a:chOff x="9568800" y="6049717"/>
              <a:chExt cx="594353" cy="255566"/>
            </a:xfrm>
          </p:grpSpPr>
          <p:sp>
            <p:nvSpPr>
              <p:cNvPr id="17" name="Vrije vorm: vorm 16">
                <a:extLst>
                  <a:ext uri="{FF2B5EF4-FFF2-40B4-BE49-F238E27FC236}">
                    <a16:creationId xmlns:a16="http://schemas.microsoft.com/office/drawing/2014/main" id="{F93DD230-3EAA-E1BE-B372-718835C294B0}"/>
                  </a:ext>
                </a:extLst>
              </p:cNvPr>
              <p:cNvSpPr/>
              <p:nvPr userDrawn="1"/>
            </p:nvSpPr>
            <p:spPr>
              <a:xfrm>
                <a:off x="9708395" y="6054549"/>
                <a:ext cx="191137" cy="244291"/>
              </a:xfrm>
              <a:custGeom>
                <a:avLst/>
                <a:gdLst>
                  <a:gd name="connsiteX0" fmla="*/ 339090 w 339089"/>
                  <a:gd name="connsiteY0" fmla="*/ 0 h 433387"/>
                  <a:gd name="connsiteX1" fmla="*/ 330517 w 339089"/>
                  <a:gd name="connsiteY1" fmla="*/ 65723 h 433387"/>
                  <a:gd name="connsiteX2" fmla="*/ 208598 w 339089"/>
                  <a:gd name="connsiteY2" fmla="*/ 65723 h 433387"/>
                  <a:gd name="connsiteX3" fmla="*/ 208598 w 339089"/>
                  <a:gd name="connsiteY3" fmla="*/ 433388 h 433387"/>
                  <a:gd name="connsiteX4" fmla="*/ 124777 w 339089"/>
                  <a:gd name="connsiteY4" fmla="*/ 433388 h 433387"/>
                  <a:gd name="connsiteX5" fmla="*/ 124777 w 339089"/>
                  <a:gd name="connsiteY5" fmla="*/ 65723 h 433387"/>
                  <a:gd name="connsiteX6" fmla="*/ 0 w 339089"/>
                  <a:gd name="connsiteY6" fmla="*/ 65723 h 433387"/>
                  <a:gd name="connsiteX7" fmla="*/ 0 w 339089"/>
                  <a:gd name="connsiteY7" fmla="*/ 0 h 433387"/>
                  <a:gd name="connsiteX8" fmla="*/ 339090 w 339089"/>
                  <a:gd name="connsiteY8" fmla="*/ 0 h 433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9089" h="433387">
                    <a:moveTo>
                      <a:pt x="339090" y="0"/>
                    </a:moveTo>
                    <a:lnTo>
                      <a:pt x="330517" y="65723"/>
                    </a:lnTo>
                    <a:lnTo>
                      <a:pt x="208598" y="65723"/>
                    </a:lnTo>
                    <a:lnTo>
                      <a:pt x="208598" y="433388"/>
                    </a:lnTo>
                    <a:lnTo>
                      <a:pt x="124777" y="433388"/>
                    </a:lnTo>
                    <a:lnTo>
                      <a:pt x="124777" y="65723"/>
                    </a:lnTo>
                    <a:lnTo>
                      <a:pt x="0" y="65723"/>
                    </a:lnTo>
                    <a:lnTo>
                      <a:pt x="0" y="0"/>
                    </a:lnTo>
                    <a:lnTo>
                      <a:pt x="33909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8" name="Vrije vorm: vorm 17">
                <a:extLst>
                  <a:ext uri="{FF2B5EF4-FFF2-40B4-BE49-F238E27FC236}">
                    <a16:creationId xmlns:a16="http://schemas.microsoft.com/office/drawing/2014/main" id="{CCEF9D47-9999-CA32-814D-15640632ADF9}"/>
                  </a:ext>
                </a:extLst>
              </p:cNvPr>
              <p:cNvSpPr/>
              <p:nvPr userDrawn="1"/>
            </p:nvSpPr>
            <p:spPr>
              <a:xfrm>
                <a:off x="9907587" y="6049717"/>
                <a:ext cx="255566" cy="255566"/>
              </a:xfrm>
              <a:custGeom>
                <a:avLst/>
                <a:gdLst>
                  <a:gd name="connsiteX0" fmla="*/ 226695 w 453389"/>
                  <a:gd name="connsiteY0" fmla="*/ 0 h 453389"/>
                  <a:gd name="connsiteX1" fmla="*/ 0 w 453389"/>
                  <a:gd name="connsiteY1" fmla="*/ 226695 h 453389"/>
                  <a:gd name="connsiteX2" fmla="*/ 226695 w 453389"/>
                  <a:gd name="connsiteY2" fmla="*/ 453390 h 453389"/>
                  <a:gd name="connsiteX3" fmla="*/ 453390 w 453389"/>
                  <a:gd name="connsiteY3" fmla="*/ 226695 h 453389"/>
                  <a:gd name="connsiteX4" fmla="*/ 226695 w 453389"/>
                  <a:gd name="connsiteY4" fmla="*/ 0 h 453389"/>
                  <a:gd name="connsiteX5" fmla="*/ 226695 w 453389"/>
                  <a:gd name="connsiteY5" fmla="*/ 388620 h 453389"/>
                  <a:gd name="connsiteX6" fmla="*/ 89535 w 453389"/>
                  <a:gd name="connsiteY6" fmla="*/ 225742 h 453389"/>
                  <a:gd name="connsiteX7" fmla="*/ 226695 w 453389"/>
                  <a:gd name="connsiteY7" fmla="*/ 62865 h 453389"/>
                  <a:gd name="connsiteX8" fmla="*/ 363855 w 453389"/>
                  <a:gd name="connsiteY8" fmla="*/ 225742 h 453389"/>
                  <a:gd name="connsiteX9" fmla="*/ 226695 w 453389"/>
                  <a:gd name="connsiteY9" fmla="*/ 388620 h 453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53389" h="453389">
                    <a:moveTo>
                      <a:pt x="226695" y="0"/>
                    </a:moveTo>
                    <a:cubicBezTo>
                      <a:pt x="101918" y="0"/>
                      <a:pt x="0" y="100965"/>
                      <a:pt x="0" y="226695"/>
                    </a:cubicBezTo>
                    <a:cubicBezTo>
                      <a:pt x="0" y="352425"/>
                      <a:pt x="100965" y="453390"/>
                      <a:pt x="226695" y="453390"/>
                    </a:cubicBezTo>
                    <a:cubicBezTo>
                      <a:pt x="352425" y="453390"/>
                      <a:pt x="453390" y="352425"/>
                      <a:pt x="453390" y="226695"/>
                    </a:cubicBezTo>
                    <a:cubicBezTo>
                      <a:pt x="453390" y="100965"/>
                      <a:pt x="351473" y="0"/>
                      <a:pt x="226695" y="0"/>
                    </a:cubicBezTo>
                    <a:close/>
                    <a:moveTo>
                      <a:pt x="226695" y="388620"/>
                    </a:moveTo>
                    <a:cubicBezTo>
                      <a:pt x="150495" y="388620"/>
                      <a:pt x="89535" y="316230"/>
                      <a:pt x="89535" y="225742"/>
                    </a:cubicBezTo>
                    <a:cubicBezTo>
                      <a:pt x="89535" y="135255"/>
                      <a:pt x="151448" y="62865"/>
                      <a:pt x="226695" y="62865"/>
                    </a:cubicBezTo>
                    <a:cubicBezTo>
                      <a:pt x="301943" y="62865"/>
                      <a:pt x="363855" y="135255"/>
                      <a:pt x="363855" y="225742"/>
                    </a:cubicBezTo>
                    <a:cubicBezTo>
                      <a:pt x="363855" y="316230"/>
                      <a:pt x="301943" y="388620"/>
                      <a:pt x="226695" y="38862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19" name="Vrije vorm: vorm 18">
                <a:extLst>
                  <a:ext uri="{FF2B5EF4-FFF2-40B4-BE49-F238E27FC236}">
                    <a16:creationId xmlns:a16="http://schemas.microsoft.com/office/drawing/2014/main" id="{03F673A8-E889-5D14-AE61-28D28D558DF7}"/>
                  </a:ext>
                </a:extLst>
              </p:cNvPr>
              <p:cNvSpPr/>
              <p:nvPr userDrawn="1"/>
            </p:nvSpPr>
            <p:spPr>
              <a:xfrm>
                <a:off x="9568800" y="6054549"/>
                <a:ext cx="154091" cy="244291"/>
              </a:xfrm>
              <a:custGeom>
                <a:avLst/>
                <a:gdLst>
                  <a:gd name="connsiteX0" fmla="*/ 81915 w 273367"/>
                  <a:gd name="connsiteY0" fmla="*/ 0 h 433387"/>
                  <a:gd name="connsiteX1" fmla="*/ 81915 w 273367"/>
                  <a:gd name="connsiteY1" fmla="*/ 365760 h 433387"/>
                  <a:gd name="connsiteX2" fmla="*/ 273368 w 273367"/>
                  <a:gd name="connsiteY2" fmla="*/ 365760 h 433387"/>
                  <a:gd name="connsiteX3" fmla="*/ 264795 w 273367"/>
                  <a:gd name="connsiteY3" fmla="*/ 433388 h 433387"/>
                  <a:gd name="connsiteX4" fmla="*/ 0 w 273367"/>
                  <a:gd name="connsiteY4" fmla="*/ 433388 h 433387"/>
                  <a:gd name="connsiteX5" fmla="*/ 0 w 273367"/>
                  <a:gd name="connsiteY5" fmla="*/ 0 h 433387"/>
                  <a:gd name="connsiteX6" fmla="*/ 81915 w 273367"/>
                  <a:gd name="connsiteY6" fmla="*/ 0 h 433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3367" h="433387">
                    <a:moveTo>
                      <a:pt x="81915" y="0"/>
                    </a:moveTo>
                    <a:lnTo>
                      <a:pt x="81915" y="365760"/>
                    </a:lnTo>
                    <a:lnTo>
                      <a:pt x="273368" y="365760"/>
                    </a:lnTo>
                    <a:lnTo>
                      <a:pt x="264795" y="433388"/>
                    </a:lnTo>
                    <a:lnTo>
                      <a:pt x="0" y="433388"/>
                    </a:lnTo>
                    <a:lnTo>
                      <a:pt x="0" y="0"/>
                    </a:lnTo>
                    <a:lnTo>
                      <a:pt x="81915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</p:grpSp>
      <p:sp>
        <p:nvSpPr>
          <p:cNvPr id="8" name="Subtitel">
            <a:extLst>
              <a:ext uri="{FF2B5EF4-FFF2-40B4-BE49-F238E27FC236}">
                <a16:creationId xmlns:a16="http://schemas.microsoft.com/office/drawing/2014/main" id="{FDDA644C-D078-C6A0-E54B-C6B036558FD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3649" y="407341"/>
            <a:ext cx="5381050" cy="256472"/>
          </a:xfrm>
        </p:spPr>
        <p:txBody>
          <a:bodyPr/>
          <a:lstStyle>
            <a:lvl1pPr>
              <a:defRPr lang="nl-NL" sz="1550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550" dirty="0">
                <a:solidFill>
                  <a:schemeClr val="tx2"/>
                </a:solidFill>
              </a:rPr>
              <a:t>Subtitel over maximaal 1 regel</a:t>
            </a:r>
          </a:p>
          <a:p>
            <a:pPr lvl="0"/>
            <a:endParaRPr lang="nl-NL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DBFB20E5-4623-93F1-B984-CAB3BC438980}"/>
              </a:ext>
            </a:extLst>
          </p:cNvPr>
          <p:cNvSpPr txBox="1"/>
          <p:nvPr userDrawn="1"/>
        </p:nvSpPr>
        <p:spPr>
          <a:xfrm>
            <a:off x="-1847850" y="2241708"/>
            <a:ext cx="1800000" cy="3308028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noAutofit/>
          </a:bodyPr>
          <a:lstStyle/>
          <a:p>
            <a:r>
              <a:rPr lang="nl-NL" sz="900" b="1" dirty="0"/>
              <a:t>Maak de tekst op</a:t>
            </a:r>
            <a:r>
              <a:rPr lang="nl-NL" sz="900" dirty="0"/>
              <a:t> door het lijstniveau te verhogen of te verlagen:</a:t>
            </a:r>
          </a:p>
          <a:p>
            <a:r>
              <a:rPr lang="nl-NL" sz="900" dirty="0"/>
              <a:t>Plaats de cursor in de tekst en klik op een van de onderstaande knoppen</a:t>
            </a:r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r>
              <a:rPr lang="nl-NL" sz="900" dirty="0"/>
              <a:t>(in lint Start, groep Alinea)</a:t>
            </a:r>
          </a:p>
          <a:p>
            <a:endParaRPr lang="nl-NL" sz="900" dirty="0"/>
          </a:p>
          <a:p>
            <a:r>
              <a:rPr lang="nl-NL" sz="900" dirty="0"/>
              <a:t>1 = Standaard</a:t>
            </a:r>
          </a:p>
          <a:p>
            <a:r>
              <a:rPr lang="nl-NL" sz="900" b="1" dirty="0"/>
              <a:t>2 = Vet</a:t>
            </a:r>
          </a:p>
          <a:p>
            <a:pPr lvl="0" defTabSz="685800">
              <a:defRPr/>
            </a:pPr>
            <a:r>
              <a:rPr lang="nl-NL" sz="900" b="0" dirty="0">
                <a:solidFill>
                  <a:schemeClr val="tx1"/>
                </a:solidFill>
              </a:rPr>
              <a:t>3 = </a:t>
            </a:r>
            <a:r>
              <a:rPr lang="nl-NL" sz="900" dirty="0">
                <a:solidFill>
                  <a:schemeClr val="tx1"/>
                </a:solidFill>
              </a:rPr>
              <a:t>•</a:t>
            </a:r>
            <a:r>
              <a:rPr lang="nl-NL" sz="900" dirty="0">
                <a:solidFill>
                  <a:schemeClr val="tx2"/>
                </a:solidFill>
              </a:rPr>
              <a:t> </a:t>
            </a:r>
            <a:r>
              <a:rPr lang="nl-NL" sz="900" dirty="0"/>
              <a:t>opsomming</a:t>
            </a:r>
            <a:r>
              <a:rPr lang="nl-NL" sz="900" b="1" dirty="0">
                <a:solidFill>
                  <a:schemeClr val="tx2"/>
                </a:solidFill>
              </a:rPr>
              <a:t> </a:t>
            </a:r>
            <a:r>
              <a:rPr lang="nl-NL" sz="900" dirty="0"/>
              <a:t>1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900" b="0" dirty="0">
                <a:solidFill>
                  <a:schemeClr val="tx1"/>
                </a:solidFill>
              </a:rPr>
              <a:t>4 =   </a:t>
            </a:r>
            <a:r>
              <a:rPr lang="nl-NL" sz="900" dirty="0">
                <a:solidFill>
                  <a:schemeClr val="tx1"/>
                </a:solidFill>
              </a:rPr>
              <a:t>•</a:t>
            </a:r>
            <a:r>
              <a:rPr lang="nl-NL" sz="900" dirty="0">
                <a:solidFill>
                  <a:schemeClr val="tx2"/>
                </a:solidFill>
              </a:rPr>
              <a:t> </a:t>
            </a:r>
            <a:r>
              <a:rPr lang="nl-NL" sz="900" dirty="0"/>
              <a:t>opsomming</a:t>
            </a:r>
            <a:r>
              <a:rPr lang="nl-NL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</a:t>
            </a:r>
          </a:p>
          <a:p>
            <a:pPr lvl="0" defTabSz="685800">
              <a:defRPr/>
            </a:pPr>
            <a:r>
              <a:rPr lang="nl-NL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 =     • opsomming 3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2137FB2D-F0F4-A45B-E30B-94F5B97A6F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34559" y="3149436"/>
            <a:ext cx="1285875" cy="914400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9346157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twe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Patroon13">
            <a:extLst>
              <a:ext uri="{FF2B5EF4-FFF2-40B4-BE49-F238E27FC236}">
                <a16:creationId xmlns:a16="http://schemas.microsoft.com/office/drawing/2014/main" id="{0BBD6494-DDC6-C4B9-C9C7-DB91117CFA8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47040485-BD9A-0F42-E4A5-9025F1551363}"/>
                </a:ext>
              </a:extLst>
            </p:cNvPr>
            <p:cNvSpPr/>
            <p:nvPr/>
          </p:nvSpPr>
          <p:spPr>
            <a:xfrm>
              <a:off x="0" y="0"/>
              <a:ext cx="6858000" cy="6858000"/>
            </a:xfrm>
            <a:custGeom>
              <a:avLst/>
              <a:gdLst>
                <a:gd name="connsiteX0" fmla="*/ 0 w 6858000"/>
                <a:gd name="connsiteY0" fmla="*/ 0 h 6858000"/>
                <a:gd name="connsiteX1" fmla="*/ 6858000 w 6858000"/>
                <a:gd name="connsiteY1" fmla="*/ 0 h 6858000"/>
                <a:gd name="connsiteX2" fmla="*/ 6858000 w 6858000"/>
                <a:gd name="connsiteY2" fmla="*/ 6858000 h 6858000"/>
                <a:gd name="connsiteX3" fmla="*/ 0 w 6858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58000" h="6858000">
                  <a:moveTo>
                    <a:pt x="0" y="0"/>
                  </a:moveTo>
                  <a:lnTo>
                    <a:pt x="6858000" y="0"/>
                  </a:lnTo>
                  <a:lnTo>
                    <a:pt x="6858000" y="6858000"/>
                  </a:lnTo>
                  <a:lnTo>
                    <a:pt x="0" y="6858000"/>
                  </a:lnTo>
                  <a:close/>
                </a:path>
              </a:pathLst>
            </a:custGeom>
            <a:no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7C9AE5AA-F881-B6DB-EA74-91CE264444A7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3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19" name="Vrije vorm: vorm 18">
              <a:extLst>
                <a:ext uri="{FF2B5EF4-FFF2-40B4-BE49-F238E27FC236}">
                  <a16:creationId xmlns:a16="http://schemas.microsoft.com/office/drawing/2014/main" id="{1171B55D-6365-AD52-FAFE-28E568245C4F}"/>
                </a:ext>
              </a:extLst>
            </p:cNvPr>
            <p:cNvSpPr/>
            <p:nvPr/>
          </p:nvSpPr>
          <p:spPr>
            <a:xfrm>
              <a:off x="0" y="0"/>
              <a:ext cx="6858000" cy="6858000"/>
            </a:xfrm>
            <a:custGeom>
              <a:avLst/>
              <a:gdLst>
                <a:gd name="connsiteX0" fmla="*/ 0 w 6858000"/>
                <a:gd name="connsiteY0" fmla="*/ 5780405 h 6858000"/>
                <a:gd name="connsiteX1" fmla="*/ 0 w 6858000"/>
                <a:gd name="connsiteY1" fmla="*/ 6858000 h 6858000"/>
                <a:gd name="connsiteX2" fmla="*/ 0 w 6858000"/>
                <a:gd name="connsiteY2" fmla="*/ 6858000 h 6858000"/>
                <a:gd name="connsiteX3" fmla="*/ 6858000 w 6858000"/>
                <a:gd name="connsiteY3" fmla="*/ 0 h 6858000"/>
                <a:gd name="connsiteX4" fmla="*/ 6858000 w 6858000"/>
                <a:gd name="connsiteY4" fmla="*/ 0 h 6858000"/>
                <a:gd name="connsiteX5" fmla="*/ 5780405 w 6858000"/>
                <a:gd name="connsiteY5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58000" h="6858000">
                  <a:moveTo>
                    <a:pt x="0" y="5780405"/>
                  </a:moveTo>
                  <a:lnTo>
                    <a:pt x="0" y="6858000"/>
                  </a:lnTo>
                  <a:lnTo>
                    <a:pt x="0" y="6858000"/>
                  </a:lnTo>
                  <a:lnTo>
                    <a:pt x="6858000" y="0"/>
                  </a:lnTo>
                  <a:lnTo>
                    <a:pt x="6858000" y="0"/>
                  </a:lnTo>
                  <a:lnTo>
                    <a:pt x="5780405" y="0"/>
                  </a:lnTo>
                  <a:close/>
                </a:path>
              </a:pathLst>
            </a:custGeom>
            <a:solidFill>
              <a:schemeClr val="accent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0" name="Vrije vorm: vorm 19">
              <a:extLst>
                <a:ext uri="{FF2B5EF4-FFF2-40B4-BE49-F238E27FC236}">
                  <a16:creationId xmlns:a16="http://schemas.microsoft.com/office/drawing/2014/main" id="{DB7615F1-2834-7FD7-7139-A9AA0A581195}"/>
                </a:ext>
              </a:extLst>
            </p:cNvPr>
            <p:cNvSpPr/>
            <p:nvPr/>
          </p:nvSpPr>
          <p:spPr>
            <a:xfrm>
              <a:off x="0" y="0"/>
              <a:ext cx="5780404" cy="5780404"/>
            </a:xfrm>
            <a:custGeom>
              <a:avLst/>
              <a:gdLst>
                <a:gd name="connsiteX0" fmla="*/ 0 w 5780404"/>
                <a:gd name="connsiteY0" fmla="*/ 4702175 h 5780404"/>
                <a:gd name="connsiteX1" fmla="*/ 0 w 5780404"/>
                <a:gd name="connsiteY1" fmla="*/ 5780405 h 5780404"/>
                <a:gd name="connsiteX2" fmla="*/ 5780405 w 5780404"/>
                <a:gd name="connsiteY2" fmla="*/ 0 h 5780404"/>
                <a:gd name="connsiteX3" fmla="*/ 4702175 w 5780404"/>
                <a:gd name="connsiteY3" fmla="*/ 0 h 5780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80404" h="5780404">
                  <a:moveTo>
                    <a:pt x="0" y="4702175"/>
                  </a:moveTo>
                  <a:lnTo>
                    <a:pt x="0" y="5780405"/>
                  </a:lnTo>
                  <a:lnTo>
                    <a:pt x="5780405" y="0"/>
                  </a:lnTo>
                  <a:lnTo>
                    <a:pt x="4702175" y="0"/>
                  </a:lnTo>
                  <a:close/>
                </a:path>
              </a:pathLst>
            </a:custGeom>
            <a:solidFill>
              <a:schemeClr val="accent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1" name="Vrije vorm: vorm 20">
              <a:extLst>
                <a:ext uri="{FF2B5EF4-FFF2-40B4-BE49-F238E27FC236}">
                  <a16:creationId xmlns:a16="http://schemas.microsoft.com/office/drawing/2014/main" id="{6F65E184-A38A-B375-177A-5E3810CD23F1}"/>
                </a:ext>
              </a:extLst>
            </p:cNvPr>
            <p:cNvSpPr/>
            <p:nvPr/>
          </p:nvSpPr>
          <p:spPr>
            <a:xfrm>
              <a:off x="0" y="0"/>
              <a:ext cx="4702809" cy="4702809"/>
            </a:xfrm>
            <a:custGeom>
              <a:avLst/>
              <a:gdLst>
                <a:gd name="connsiteX0" fmla="*/ 0 w 4702809"/>
                <a:gd name="connsiteY0" fmla="*/ 4702810 h 4702809"/>
                <a:gd name="connsiteX1" fmla="*/ 4702810 w 4702809"/>
                <a:gd name="connsiteY1" fmla="*/ 0 h 4702809"/>
                <a:gd name="connsiteX2" fmla="*/ 3625215 w 4702809"/>
                <a:gd name="connsiteY2" fmla="*/ 0 h 4702809"/>
                <a:gd name="connsiteX3" fmla="*/ 0 w 4702809"/>
                <a:gd name="connsiteY3" fmla="*/ 3625215 h 4702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02809" h="4702809">
                  <a:moveTo>
                    <a:pt x="0" y="4702810"/>
                  </a:moveTo>
                  <a:lnTo>
                    <a:pt x="4702810" y="0"/>
                  </a:lnTo>
                  <a:lnTo>
                    <a:pt x="3625215" y="0"/>
                  </a:lnTo>
                  <a:lnTo>
                    <a:pt x="0" y="3625215"/>
                  </a:lnTo>
                  <a:close/>
                </a:path>
              </a:pathLst>
            </a:custGeom>
            <a:solidFill>
              <a:schemeClr val="accent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2" name="Vrije vorm: vorm 21">
              <a:extLst>
                <a:ext uri="{FF2B5EF4-FFF2-40B4-BE49-F238E27FC236}">
                  <a16:creationId xmlns:a16="http://schemas.microsoft.com/office/drawing/2014/main" id="{28E3560E-3FF6-09F1-0D5F-BB870AA6C9FF}"/>
                </a:ext>
              </a:extLst>
            </p:cNvPr>
            <p:cNvSpPr/>
            <p:nvPr/>
          </p:nvSpPr>
          <p:spPr>
            <a:xfrm>
              <a:off x="0" y="0"/>
              <a:ext cx="2547620" cy="2547620"/>
            </a:xfrm>
            <a:custGeom>
              <a:avLst/>
              <a:gdLst>
                <a:gd name="connsiteX0" fmla="*/ 0 w 2547620"/>
                <a:gd name="connsiteY0" fmla="*/ 2547620 h 2547620"/>
                <a:gd name="connsiteX1" fmla="*/ 2547620 w 2547620"/>
                <a:gd name="connsiteY1" fmla="*/ 0 h 2547620"/>
                <a:gd name="connsiteX2" fmla="*/ 1469390 w 2547620"/>
                <a:gd name="connsiteY2" fmla="*/ 0 h 2547620"/>
                <a:gd name="connsiteX3" fmla="*/ 0 w 2547620"/>
                <a:gd name="connsiteY3" fmla="*/ 1469390 h 254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7620" h="2547620">
                  <a:moveTo>
                    <a:pt x="0" y="2547620"/>
                  </a:moveTo>
                  <a:lnTo>
                    <a:pt x="2547620" y="0"/>
                  </a:lnTo>
                  <a:lnTo>
                    <a:pt x="1469390" y="0"/>
                  </a:lnTo>
                  <a:lnTo>
                    <a:pt x="0" y="1469390"/>
                  </a:lnTo>
                  <a:close/>
                </a:path>
              </a:pathLst>
            </a:custGeom>
            <a:solidFill>
              <a:schemeClr val="accent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4" name="Vrije vorm: vorm 33">
              <a:extLst>
                <a:ext uri="{FF2B5EF4-FFF2-40B4-BE49-F238E27FC236}">
                  <a16:creationId xmlns:a16="http://schemas.microsoft.com/office/drawing/2014/main" id="{2C2E1FE5-1B8E-AF2F-ECB3-D8CDE3995B93}"/>
                </a:ext>
              </a:extLst>
            </p:cNvPr>
            <p:cNvSpPr/>
            <p:nvPr/>
          </p:nvSpPr>
          <p:spPr>
            <a:xfrm>
              <a:off x="0" y="0"/>
              <a:ext cx="1470025" cy="1470025"/>
            </a:xfrm>
            <a:custGeom>
              <a:avLst/>
              <a:gdLst>
                <a:gd name="connsiteX0" fmla="*/ 0 w 1470025"/>
                <a:gd name="connsiteY0" fmla="*/ 1470025 h 1470025"/>
                <a:gd name="connsiteX1" fmla="*/ 1470025 w 1470025"/>
                <a:gd name="connsiteY1" fmla="*/ 0 h 1470025"/>
                <a:gd name="connsiteX2" fmla="*/ 391795 w 1470025"/>
                <a:gd name="connsiteY2" fmla="*/ 0 h 1470025"/>
                <a:gd name="connsiteX3" fmla="*/ 0 w 1470025"/>
                <a:gd name="connsiteY3" fmla="*/ 391795 h 147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70025" h="1470025">
                  <a:moveTo>
                    <a:pt x="0" y="1470025"/>
                  </a:moveTo>
                  <a:lnTo>
                    <a:pt x="1470025" y="0"/>
                  </a:lnTo>
                  <a:lnTo>
                    <a:pt x="391795" y="0"/>
                  </a:lnTo>
                  <a:lnTo>
                    <a:pt x="0" y="391795"/>
                  </a:lnTo>
                  <a:close/>
                </a:path>
              </a:pathLst>
            </a:custGeom>
            <a:solidFill>
              <a:schemeClr val="accent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5" name="Vrije vorm: vorm 34">
              <a:extLst>
                <a:ext uri="{FF2B5EF4-FFF2-40B4-BE49-F238E27FC236}">
                  <a16:creationId xmlns:a16="http://schemas.microsoft.com/office/drawing/2014/main" id="{B67341A5-DA96-0151-4F9F-D143B8C47652}"/>
                </a:ext>
              </a:extLst>
            </p:cNvPr>
            <p:cNvSpPr/>
            <p:nvPr/>
          </p:nvSpPr>
          <p:spPr>
            <a:xfrm>
              <a:off x="0" y="0"/>
              <a:ext cx="392429" cy="392429"/>
            </a:xfrm>
            <a:custGeom>
              <a:avLst/>
              <a:gdLst>
                <a:gd name="connsiteX0" fmla="*/ 392430 w 392429"/>
                <a:gd name="connsiteY0" fmla="*/ 0 h 392429"/>
                <a:gd name="connsiteX1" fmla="*/ 0 w 392429"/>
                <a:gd name="connsiteY1" fmla="*/ 0 h 392429"/>
                <a:gd name="connsiteX2" fmla="*/ 0 w 392429"/>
                <a:gd name="connsiteY2" fmla="*/ 392430 h 392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2429" h="392429">
                  <a:moveTo>
                    <a:pt x="392430" y="0"/>
                  </a:moveTo>
                  <a:lnTo>
                    <a:pt x="0" y="0"/>
                  </a:lnTo>
                  <a:lnTo>
                    <a:pt x="0" y="392430"/>
                  </a:lnTo>
                  <a:close/>
                </a:path>
              </a:pathLst>
            </a:custGeom>
            <a:solidFill>
              <a:schemeClr val="accent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24" name="Quote2">
            <a:extLst>
              <a:ext uri="{FF2B5EF4-FFF2-40B4-BE49-F238E27FC236}">
                <a16:creationId xmlns:a16="http://schemas.microsoft.com/office/drawing/2014/main" id="{E0829417-4F1B-9767-1D00-6DDACF2A2C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15096" y="781051"/>
            <a:ext cx="5065713" cy="3921758"/>
          </a:xfrm>
        </p:spPr>
        <p:txBody>
          <a:bodyPr/>
          <a:lstStyle>
            <a:lvl1pPr>
              <a:lnSpc>
                <a:spcPct val="93000"/>
              </a:lnSpc>
              <a:defRPr sz="5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“Quote” over maximaal 5 regels</a:t>
            </a:r>
          </a:p>
        </p:txBody>
      </p:sp>
      <p:sp>
        <p:nvSpPr>
          <p:cNvPr id="25" name="Naam en achternaam2">
            <a:extLst>
              <a:ext uri="{FF2B5EF4-FFF2-40B4-BE49-F238E27FC236}">
                <a16:creationId xmlns:a16="http://schemas.microsoft.com/office/drawing/2014/main" id="{AFF614FB-D15A-01D0-0632-C334AA39D4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42298" y="391042"/>
            <a:ext cx="5065713" cy="348778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Fira Sans Medium" panose="020B0603050000020004" pitchFamily="34" charset="0"/>
              </a:defRPr>
            </a:lvl1pPr>
          </a:lstStyle>
          <a:p>
            <a:pPr lvl="0"/>
            <a:r>
              <a:rPr lang="nl-NL" dirty="0"/>
              <a:t>Naam en Achternaam</a:t>
            </a:r>
          </a:p>
        </p:txBody>
      </p:sp>
      <p:sp>
        <p:nvSpPr>
          <p:cNvPr id="38" name="Quote">
            <a:extLst>
              <a:ext uri="{FF2B5EF4-FFF2-40B4-BE49-F238E27FC236}">
                <a16:creationId xmlns:a16="http://schemas.microsoft.com/office/drawing/2014/main" id="{5EAB1083-CC0D-26E4-7BF7-479B6962994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2913" y="781051"/>
            <a:ext cx="5411786" cy="3921758"/>
          </a:xfrm>
        </p:spPr>
        <p:txBody>
          <a:bodyPr/>
          <a:lstStyle>
            <a:lvl1pPr>
              <a:lnSpc>
                <a:spcPct val="93000"/>
              </a:lnSpc>
              <a:defRPr sz="5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“Quote” over maximaal 5 regels</a:t>
            </a:r>
          </a:p>
        </p:txBody>
      </p:sp>
      <p:sp>
        <p:nvSpPr>
          <p:cNvPr id="39" name="Naam en achternaam">
            <a:extLst>
              <a:ext uri="{FF2B5EF4-FFF2-40B4-BE49-F238E27FC236}">
                <a16:creationId xmlns:a16="http://schemas.microsoft.com/office/drawing/2014/main" id="{7725C625-276F-9CEF-AE66-35499BC3D7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0115" y="391042"/>
            <a:ext cx="5384584" cy="348778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Fira Sans Medium" panose="020B0603050000020004" pitchFamily="34" charset="0"/>
              </a:defRPr>
            </a:lvl1pPr>
          </a:lstStyle>
          <a:p>
            <a:pPr lvl="0"/>
            <a:r>
              <a:rPr lang="nl-NL" dirty="0"/>
              <a:t>Naam en Achternaam</a:t>
            </a:r>
          </a:p>
        </p:txBody>
      </p:sp>
      <p:sp>
        <p:nvSpPr>
          <p:cNvPr id="55" name="Tijdelijke aanduiding voor datum 54">
            <a:extLst>
              <a:ext uri="{FF2B5EF4-FFF2-40B4-BE49-F238E27FC236}">
                <a16:creationId xmlns:a16="http://schemas.microsoft.com/office/drawing/2014/main" id="{6B49CB7A-18BC-2471-102F-CAF17F044264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C0D9C0DE-7AC9-4482-8A3A-950531148D0D}" type="datetime1">
              <a:rPr lang="nl-NL" smtClean="0"/>
              <a:t>17-11-2025</a:t>
            </a:fld>
            <a:r>
              <a:rPr lang="nl-NL"/>
              <a:t> –</a:t>
            </a:r>
            <a:endParaRPr lang="nl-NL" dirty="0"/>
          </a:p>
        </p:txBody>
      </p:sp>
      <p:sp>
        <p:nvSpPr>
          <p:cNvPr id="56" name="Tijdelijke aanduiding voor voettekst 55">
            <a:extLst>
              <a:ext uri="{FF2B5EF4-FFF2-40B4-BE49-F238E27FC236}">
                <a16:creationId xmlns:a16="http://schemas.microsoft.com/office/drawing/2014/main" id="{091AE4F8-4712-8E8F-780B-30F11BD158A3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nl-NL"/>
              <a:t>Presentatie naam via Invoegen kop/voettekst</a:t>
            </a:r>
            <a:endParaRPr lang="nl-NL" dirty="0"/>
          </a:p>
        </p:txBody>
      </p:sp>
      <p:sp>
        <p:nvSpPr>
          <p:cNvPr id="57" name="Tijdelijke aanduiding voor dianummer 56">
            <a:extLst>
              <a:ext uri="{FF2B5EF4-FFF2-40B4-BE49-F238E27FC236}">
                <a16:creationId xmlns:a16="http://schemas.microsoft.com/office/drawing/2014/main" id="{AC21B1FF-A4CA-4E76-CBDE-57B031D7F21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9505602F-5D70-4FA8-88B6-C9C461A9C237}" type="slidenum">
              <a:rPr lang="nl-NL" smtClean="0"/>
              <a:pPr/>
              <a:t>‹nr.›</a:t>
            </a:fld>
            <a:endParaRPr lang="nl-NL" dirty="0"/>
          </a:p>
        </p:txBody>
      </p:sp>
      <p:grpSp>
        <p:nvGrpSpPr>
          <p:cNvPr id="2" name="LTO Lint">
            <a:extLst>
              <a:ext uri="{FF2B5EF4-FFF2-40B4-BE49-F238E27FC236}">
                <a16:creationId xmlns:a16="http://schemas.microsoft.com/office/drawing/2014/main" id="{8529EA0F-D487-03A1-878D-82E3B9369309}"/>
              </a:ext>
            </a:extLst>
          </p:cNvPr>
          <p:cNvGrpSpPr/>
          <p:nvPr userDrawn="1"/>
        </p:nvGrpSpPr>
        <p:grpSpPr>
          <a:xfrm>
            <a:off x="8539438" y="5942711"/>
            <a:ext cx="3652562" cy="457199"/>
            <a:chOff x="8539438" y="5942711"/>
            <a:chExt cx="3652562" cy="457199"/>
          </a:xfrm>
        </p:grpSpPr>
        <p:sp>
          <p:nvSpPr>
            <p:cNvPr id="3" name="Vrije vorm: vorm 2">
              <a:extLst>
                <a:ext uri="{FF2B5EF4-FFF2-40B4-BE49-F238E27FC236}">
                  <a16:creationId xmlns:a16="http://schemas.microsoft.com/office/drawing/2014/main" id="{890CF3E7-F6C0-356B-072E-98EBE86BBAE0}"/>
                </a:ext>
              </a:extLst>
            </p:cNvPr>
            <p:cNvSpPr/>
            <p:nvPr/>
          </p:nvSpPr>
          <p:spPr>
            <a:xfrm>
              <a:off x="8539438" y="5942711"/>
              <a:ext cx="3652562" cy="457199"/>
            </a:xfrm>
            <a:custGeom>
              <a:avLst/>
              <a:gdLst>
                <a:gd name="connsiteX0" fmla="*/ 0 w 6479857"/>
                <a:gd name="connsiteY0" fmla="*/ 0 h 647700"/>
                <a:gd name="connsiteX1" fmla="*/ 6479858 w 6479857"/>
                <a:gd name="connsiteY1" fmla="*/ 0 h 647700"/>
                <a:gd name="connsiteX2" fmla="*/ 6479858 w 6479857"/>
                <a:gd name="connsiteY2" fmla="*/ 647700 h 647700"/>
                <a:gd name="connsiteX3" fmla="*/ 0 w 6479857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79857" h="647700">
                  <a:moveTo>
                    <a:pt x="0" y="0"/>
                  </a:moveTo>
                  <a:lnTo>
                    <a:pt x="6479858" y="0"/>
                  </a:lnTo>
                  <a:lnTo>
                    <a:pt x="647985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grpSp>
          <p:nvGrpSpPr>
            <p:cNvPr id="4" name="Groep 3">
              <a:extLst>
                <a:ext uri="{FF2B5EF4-FFF2-40B4-BE49-F238E27FC236}">
                  <a16:creationId xmlns:a16="http://schemas.microsoft.com/office/drawing/2014/main" id="{FD63594E-A96D-8C90-6AD2-18E1341834D1}"/>
                </a:ext>
              </a:extLst>
            </p:cNvPr>
            <p:cNvGrpSpPr/>
            <p:nvPr userDrawn="1"/>
          </p:nvGrpSpPr>
          <p:grpSpPr>
            <a:xfrm>
              <a:off x="8641845" y="6013666"/>
              <a:ext cx="737899" cy="317290"/>
              <a:chOff x="9568800" y="6049717"/>
              <a:chExt cx="594353" cy="255566"/>
            </a:xfrm>
          </p:grpSpPr>
          <p:sp>
            <p:nvSpPr>
              <p:cNvPr id="5" name="Vrije vorm: vorm 4">
                <a:extLst>
                  <a:ext uri="{FF2B5EF4-FFF2-40B4-BE49-F238E27FC236}">
                    <a16:creationId xmlns:a16="http://schemas.microsoft.com/office/drawing/2014/main" id="{6B7CBA23-C292-E723-A268-38A9744E7E89}"/>
                  </a:ext>
                </a:extLst>
              </p:cNvPr>
              <p:cNvSpPr/>
              <p:nvPr userDrawn="1"/>
            </p:nvSpPr>
            <p:spPr>
              <a:xfrm>
                <a:off x="9708395" y="6054549"/>
                <a:ext cx="191137" cy="244291"/>
              </a:xfrm>
              <a:custGeom>
                <a:avLst/>
                <a:gdLst>
                  <a:gd name="connsiteX0" fmla="*/ 339090 w 339089"/>
                  <a:gd name="connsiteY0" fmla="*/ 0 h 433387"/>
                  <a:gd name="connsiteX1" fmla="*/ 330517 w 339089"/>
                  <a:gd name="connsiteY1" fmla="*/ 65723 h 433387"/>
                  <a:gd name="connsiteX2" fmla="*/ 208598 w 339089"/>
                  <a:gd name="connsiteY2" fmla="*/ 65723 h 433387"/>
                  <a:gd name="connsiteX3" fmla="*/ 208598 w 339089"/>
                  <a:gd name="connsiteY3" fmla="*/ 433388 h 433387"/>
                  <a:gd name="connsiteX4" fmla="*/ 124777 w 339089"/>
                  <a:gd name="connsiteY4" fmla="*/ 433388 h 433387"/>
                  <a:gd name="connsiteX5" fmla="*/ 124777 w 339089"/>
                  <a:gd name="connsiteY5" fmla="*/ 65723 h 433387"/>
                  <a:gd name="connsiteX6" fmla="*/ 0 w 339089"/>
                  <a:gd name="connsiteY6" fmla="*/ 65723 h 433387"/>
                  <a:gd name="connsiteX7" fmla="*/ 0 w 339089"/>
                  <a:gd name="connsiteY7" fmla="*/ 0 h 433387"/>
                  <a:gd name="connsiteX8" fmla="*/ 339090 w 339089"/>
                  <a:gd name="connsiteY8" fmla="*/ 0 h 433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9089" h="433387">
                    <a:moveTo>
                      <a:pt x="339090" y="0"/>
                    </a:moveTo>
                    <a:lnTo>
                      <a:pt x="330517" y="65723"/>
                    </a:lnTo>
                    <a:lnTo>
                      <a:pt x="208598" y="65723"/>
                    </a:lnTo>
                    <a:lnTo>
                      <a:pt x="208598" y="433388"/>
                    </a:lnTo>
                    <a:lnTo>
                      <a:pt x="124777" y="433388"/>
                    </a:lnTo>
                    <a:lnTo>
                      <a:pt x="124777" y="65723"/>
                    </a:lnTo>
                    <a:lnTo>
                      <a:pt x="0" y="65723"/>
                    </a:lnTo>
                    <a:lnTo>
                      <a:pt x="0" y="0"/>
                    </a:lnTo>
                    <a:lnTo>
                      <a:pt x="33909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7" name="Vrije vorm: vorm 6">
                <a:extLst>
                  <a:ext uri="{FF2B5EF4-FFF2-40B4-BE49-F238E27FC236}">
                    <a16:creationId xmlns:a16="http://schemas.microsoft.com/office/drawing/2014/main" id="{07E51F5B-BC00-9D82-CFAE-8E82A524282E}"/>
                  </a:ext>
                </a:extLst>
              </p:cNvPr>
              <p:cNvSpPr/>
              <p:nvPr userDrawn="1"/>
            </p:nvSpPr>
            <p:spPr>
              <a:xfrm>
                <a:off x="9907587" y="6049717"/>
                <a:ext cx="255566" cy="255566"/>
              </a:xfrm>
              <a:custGeom>
                <a:avLst/>
                <a:gdLst>
                  <a:gd name="connsiteX0" fmla="*/ 226695 w 453389"/>
                  <a:gd name="connsiteY0" fmla="*/ 0 h 453389"/>
                  <a:gd name="connsiteX1" fmla="*/ 0 w 453389"/>
                  <a:gd name="connsiteY1" fmla="*/ 226695 h 453389"/>
                  <a:gd name="connsiteX2" fmla="*/ 226695 w 453389"/>
                  <a:gd name="connsiteY2" fmla="*/ 453390 h 453389"/>
                  <a:gd name="connsiteX3" fmla="*/ 453390 w 453389"/>
                  <a:gd name="connsiteY3" fmla="*/ 226695 h 453389"/>
                  <a:gd name="connsiteX4" fmla="*/ 226695 w 453389"/>
                  <a:gd name="connsiteY4" fmla="*/ 0 h 453389"/>
                  <a:gd name="connsiteX5" fmla="*/ 226695 w 453389"/>
                  <a:gd name="connsiteY5" fmla="*/ 388620 h 453389"/>
                  <a:gd name="connsiteX6" fmla="*/ 89535 w 453389"/>
                  <a:gd name="connsiteY6" fmla="*/ 225742 h 453389"/>
                  <a:gd name="connsiteX7" fmla="*/ 226695 w 453389"/>
                  <a:gd name="connsiteY7" fmla="*/ 62865 h 453389"/>
                  <a:gd name="connsiteX8" fmla="*/ 363855 w 453389"/>
                  <a:gd name="connsiteY8" fmla="*/ 225742 h 453389"/>
                  <a:gd name="connsiteX9" fmla="*/ 226695 w 453389"/>
                  <a:gd name="connsiteY9" fmla="*/ 388620 h 453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53389" h="453389">
                    <a:moveTo>
                      <a:pt x="226695" y="0"/>
                    </a:moveTo>
                    <a:cubicBezTo>
                      <a:pt x="101918" y="0"/>
                      <a:pt x="0" y="100965"/>
                      <a:pt x="0" y="226695"/>
                    </a:cubicBezTo>
                    <a:cubicBezTo>
                      <a:pt x="0" y="352425"/>
                      <a:pt x="100965" y="453390"/>
                      <a:pt x="226695" y="453390"/>
                    </a:cubicBezTo>
                    <a:cubicBezTo>
                      <a:pt x="352425" y="453390"/>
                      <a:pt x="453390" y="352425"/>
                      <a:pt x="453390" y="226695"/>
                    </a:cubicBezTo>
                    <a:cubicBezTo>
                      <a:pt x="453390" y="100965"/>
                      <a:pt x="351473" y="0"/>
                      <a:pt x="226695" y="0"/>
                    </a:cubicBezTo>
                    <a:close/>
                    <a:moveTo>
                      <a:pt x="226695" y="388620"/>
                    </a:moveTo>
                    <a:cubicBezTo>
                      <a:pt x="150495" y="388620"/>
                      <a:pt x="89535" y="316230"/>
                      <a:pt x="89535" y="225742"/>
                    </a:cubicBezTo>
                    <a:cubicBezTo>
                      <a:pt x="89535" y="135255"/>
                      <a:pt x="151448" y="62865"/>
                      <a:pt x="226695" y="62865"/>
                    </a:cubicBezTo>
                    <a:cubicBezTo>
                      <a:pt x="301943" y="62865"/>
                      <a:pt x="363855" y="135255"/>
                      <a:pt x="363855" y="225742"/>
                    </a:cubicBezTo>
                    <a:cubicBezTo>
                      <a:pt x="363855" y="316230"/>
                      <a:pt x="301943" y="388620"/>
                      <a:pt x="226695" y="38862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16" name="Vrije vorm: vorm 15">
                <a:extLst>
                  <a:ext uri="{FF2B5EF4-FFF2-40B4-BE49-F238E27FC236}">
                    <a16:creationId xmlns:a16="http://schemas.microsoft.com/office/drawing/2014/main" id="{65462595-C5A2-6156-2864-3872EDC300F0}"/>
                  </a:ext>
                </a:extLst>
              </p:cNvPr>
              <p:cNvSpPr/>
              <p:nvPr userDrawn="1"/>
            </p:nvSpPr>
            <p:spPr>
              <a:xfrm>
                <a:off x="9568800" y="6054549"/>
                <a:ext cx="154091" cy="244291"/>
              </a:xfrm>
              <a:custGeom>
                <a:avLst/>
                <a:gdLst>
                  <a:gd name="connsiteX0" fmla="*/ 81915 w 273367"/>
                  <a:gd name="connsiteY0" fmla="*/ 0 h 433387"/>
                  <a:gd name="connsiteX1" fmla="*/ 81915 w 273367"/>
                  <a:gd name="connsiteY1" fmla="*/ 365760 h 433387"/>
                  <a:gd name="connsiteX2" fmla="*/ 273368 w 273367"/>
                  <a:gd name="connsiteY2" fmla="*/ 365760 h 433387"/>
                  <a:gd name="connsiteX3" fmla="*/ 264795 w 273367"/>
                  <a:gd name="connsiteY3" fmla="*/ 433388 h 433387"/>
                  <a:gd name="connsiteX4" fmla="*/ 0 w 273367"/>
                  <a:gd name="connsiteY4" fmla="*/ 433388 h 433387"/>
                  <a:gd name="connsiteX5" fmla="*/ 0 w 273367"/>
                  <a:gd name="connsiteY5" fmla="*/ 0 h 433387"/>
                  <a:gd name="connsiteX6" fmla="*/ 81915 w 273367"/>
                  <a:gd name="connsiteY6" fmla="*/ 0 h 433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3367" h="433387">
                    <a:moveTo>
                      <a:pt x="81915" y="0"/>
                    </a:moveTo>
                    <a:lnTo>
                      <a:pt x="81915" y="365760"/>
                    </a:lnTo>
                    <a:lnTo>
                      <a:pt x="273368" y="365760"/>
                    </a:lnTo>
                    <a:lnTo>
                      <a:pt x="264795" y="433388"/>
                    </a:lnTo>
                    <a:lnTo>
                      <a:pt x="0" y="433388"/>
                    </a:lnTo>
                    <a:lnTo>
                      <a:pt x="0" y="0"/>
                    </a:lnTo>
                    <a:lnTo>
                      <a:pt x="81915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19927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Achtergrondafbeeling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Quote">
            <a:extLst>
              <a:ext uri="{FF2B5EF4-FFF2-40B4-BE49-F238E27FC236}">
                <a16:creationId xmlns:a16="http://schemas.microsoft.com/office/drawing/2014/main" id="{5EAB1083-CC0D-26E4-7BF7-479B6962994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2913" y="781051"/>
            <a:ext cx="5411786" cy="3921758"/>
          </a:xfrm>
        </p:spPr>
        <p:txBody>
          <a:bodyPr/>
          <a:lstStyle>
            <a:lvl1pPr>
              <a:lnSpc>
                <a:spcPct val="93000"/>
              </a:lnSpc>
              <a:defRPr sz="5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“Quote” over maximaal 5 regels</a:t>
            </a:r>
          </a:p>
        </p:txBody>
      </p:sp>
      <p:sp>
        <p:nvSpPr>
          <p:cNvPr id="39" name="Naam en achternaam">
            <a:extLst>
              <a:ext uri="{FF2B5EF4-FFF2-40B4-BE49-F238E27FC236}">
                <a16:creationId xmlns:a16="http://schemas.microsoft.com/office/drawing/2014/main" id="{7725C625-276F-9CEF-AE66-35499BC3D7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0115" y="391042"/>
            <a:ext cx="5384584" cy="348778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Fira Sans Medium" panose="020B0603050000020004" pitchFamily="34" charset="0"/>
              </a:defRPr>
            </a:lvl1pPr>
          </a:lstStyle>
          <a:p>
            <a:pPr lvl="0"/>
            <a:r>
              <a:rPr lang="nl-NL" dirty="0"/>
              <a:t>Naam en Achternaam</a:t>
            </a:r>
          </a:p>
        </p:txBody>
      </p:sp>
      <p:sp>
        <p:nvSpPr>
          <p:cNvPr id="29" name="Tijdelijke aanduiding voor datum 28">
            <a:extLst>
              <a:ext uri="{FF2B5EF4-FFF2-40B4-BE49-F238E27FC236}">
                <a16:creationId xmlns:a16="http://schemas.microsoft.com/office/drawing/2014/main" id="{81127A22-3CEE-DFC1-18B5-A50417AC9674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550F8A27-95D3-4C1E-8067-401AE1260B5C}" type="datetime1">
              <a:rPr lang="nl-NL" smtClean="0"/>
              <a:t>17-11-2025</a:t>
            </a:fld>
            <a:r>
              <a:rPr lang="nl-NL"/>
              <a:t> –</a:t>
            </a:r>
            <a:endParaRPr lang="nl-NL" dirty="0"/>
          </a:p>
        </p:txBody>
      </p:sp>
      <p:sp>
        <p:nvSpPr>
          <p:cNvPr id="30" name="Tijdelijke aanduiding voor voettekst 29">
            <a:extLst>
              <a:ext uri="{FF2B5EF4-FFF2-40B4-BE49-F238E27FC236}">
                <a16:creationId xmlns:a16="http://schemas.microsoft.com/office/drawing/2014/main" id="{56D7E776-CFA6-18AC-2E2C-83B56E105209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nl-NL"/>
              <a:t>Presentatie naam via Invoegen kop/voettekst</a:t>
            </a:r>
            <a:endParaRPr lang="nl-NL" dirty="0"/>
          </a:p>
        </p:txBody>
      </p:sp>
      <p:sp>
        <p:nvSpPr>
          <p:cNvPr id="31" name="Tijdelijke aanduiding voor dianummer 30">
            <a:extLst>
              <a:ext uri="{FF2B5EF4-FFF2-40B4-BE49-F238E27FC236}">
                <a16:creationId xmlns:a16="http://schemas.microsoft.com/office/drawing/2014/main" id="{349E5292-F77A-55D8-F841-ACA8EAB5D8F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9505602F-5D70-4FA8-88B6-C9C461A9C237}" type="slidenum">
              <a:rPr lang="nl-NL" smtClean="0"/>
              <a:pPr/>
              <a:t>‹nr.›</a:t>
            </a:fld>
            <a:endParaRPr lang="nl-NL" dirty="0"/>
          </a:p>
        </p:txBody>
      </p:sp>
      <p:grpSp>
        <p:nvGrpSpPr>
          <p:cNvPr id="2" name="LTO Lint">
            <a:extLst>
              <a:ext uri="{FF2B5EF4-FFF2-40B4-BE49-F238E27FC236}">
                <a16:creationId xmlns:a16="http://schemas.microsoft.com/office/drawing/2014/main" id="{BAC0FF7C-51EC-5B9B-457F-48B973653832}"/>
              </a:ext>
            </a:extLst>
          </p:cNvPr>
          <p:cNvGrpSpPr/>
          <p:nvPr userDrawn="1"/>
        </p:nvGrpSpPr>
        <p:grpSpPr>
          <a:xfrm>
            <a:off x="8539438" y="5942711"/>
            <a:ext cx="3652562" cy="457199"/>
            <a:chOff x="8539438" y="5942711"/>
            <a:chExt cx="3652562" cy="457199"/>
          </a:xfrm>
        </p:grpSpPr>
        <p:sp>
          <p:nvSpPr>
            <p:cNvPr id="3" name="Vrije vorm: vorm 2">
              <a:extLst>
                <a:ext uri="{FF2B5EF4-FFF2-40B4-BE49-F238E27FC236}">
                  <a16:creationId xmlns:a16="http://schemas.microsoft.com/office/drawing/2014/main" id="{D181C325-5213-05BA-D13A-41DDBD4E3101}"/>
                </a:ext>
              </a:extLst>
            </p:cNvPr>
            <p:cNvSpPr/>
            <p:nvPr/>
          </p:nvSpPr>
          <p:spPr>
            <a:xfrm>
              <a:off x="8539438" y="5942711"/>
              <a:ext cx="3652562" cy="457199"/>
            </a:xfrm>
            <a:custGeom>
              <a:avLst/>
              <a:gdLst>
                <a:gd name="connsiteX0" fmla="*/ 0 w 6479857"/>
                <a:gd name="connsiteY0" fmla="*/ 0 h 647700"/>
                <a:gd name="connsiteX1" fmla="*/ 6479858 w 6479857"/>
                <a:gd name="connsiteY1" fmla="*/ 0 h 647700"/>
                <a:gd name="connsiteX2" fmla="*/ 6479858 w 6479857"/>
                <a:gd name="connsiteY2" fmla="*/ 647700 h 647700"/>
                <a:gd name="connsiteX3" fmla="*/ 0 w 6479857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79857" h="647700">
                  <a:moveTo>
                    <a:pt x="0" y="0"/>
                  </a:moveTo>
                  <a:lnTo>
                    <a:pt x="6479858" y="0"/>
                  </a:lnTo>
                  <a:lnTo>
                    <a:pt x="647985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grpSp>
          <p:nvGrpSpPr>
            <p:cNvPr id="4" name="Groep 3">
              <a:extLst>
                <a:ext uri="{FF2B5EF4-FFF2-40B4-BE49-F238E27FC236}">
                  <a16:creationId xmlns:a16="http://schemas.microsoft.com/office/drawing/2014/main" id="{96892481-AB34-AD95-48FF-063470A29BA8}"/>
                </a:ext>
              </a:extLst>
            </p:cNvPr>
            <p:cNvGrpSpPr/>
            <p:nvPr userDrawn="1"/>
          </p:nvGrpSpPr>
          <p:grpSpPr>
            <a:xfrm>
              <a:off x="8641845" y="6013666"/>
              <a:ext cx="737899" cy="317290"/>
              <a:chOff x="9568800" y="6049717"/>
              <a:chExt cx="594353" cy="255566"/>
            </a:xfrm>
          </p:grpSpPr>
          <p:sp>
            <p:nvSpPr>
              <p:cNvPr id="5" name="Vrije vorm: vorm 4">
                <a:extLst>
                  <a:ext uri="{FF2B5EF4-FFF2-40B4-BE49-F238E27FC236}">
                    <a16:creationId xmlns:a16="http://schemas.microsoft.com/office/drawing/2014/main" id="{8C964F68-5D5B-4AD5-F1FD-4748BC2D1DBD}"/>
                  </a:ext>
                </a:extLst>
              </p:cNvPr>
              <p:cNvSpPr/>
              <p:nvPr userDrawn="1"/>
            </p:nvSpPr>
            <p:spPr>
              <a:xfrm>
                <a:off x="9708395" y="6054549"/>
                <a:ext cx="191137" cy="244291"/>
              </a:xfrm>
              <a:custGeom>
                <a:avLst/>
                <a:gdLst>
                  <a:gd name="connsiteX0" fmla="*/ 339090 w 339089"/>
                  <a:gd name="connsiteY0" fmla="*/ 0 h 433387"/>
                  <a:gd name="connsiteX1" fmla="*/ 330517 w 339089"/>
                  <a:gd name="connsiteY1" fmla="*/ 65723 h 433387"/>
                  <a:gd name="connsiteX2" fmla="*/ 208598 w 339089"/>
                  <a:gd name="connsiteY2" fmla="*/ 65723 h 433387"/>
                  <a:gd name="connsiteX3" fmla="*/ 208598 w 339089"/>
                  <a:gd name="connsiteY3" fmla="*/ 433388 h 433387"/>
                  <a:gd name="connsiteX4" fmla="*/ 124777 w 339089"/>
                  <a:gd name="connsiteY4" fmla="*/ 433388 h 433387"/>
                  <a:gd name="connsiteX5" fmla="*/ 124777 w 339089"/>
                  <a:gd name="connsiteY5" fmla="*/ 65723 h 433387"/>
                  <a:gd name="connsiteX6" fmla="*/ 0 w 339089"/>
                  <a:gd name="connsiteY6" fmla="*/ 65723 h 433387"/>
                  <a:gd name="connsiteX7" fmla="*/ 0 w 339089"/>
                  <a:gd name="connsiteY7" fmla="*/ 0 h 433387"/>
                  <a:gd name="connsiteX8" fmla="*/ 339090 w 339089"/>
                  <a:gd name="connsiteY8" fmla="*/ 0 h 433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9089" h="433387">
                    <a:moveTo>
                      <a:pt x="339090" y="0"/>
                    </a:moveTo>
                    <a:lnTo>
                      <a:pt x="330517" y="65723"/>
                    </a:lnTo>
                    <a:lnTo>
                      <a:pt x="208598" y="65723"/>
                    </a:lnTo>
                    <a:lnTo>
                      <a:pt x="208598" y="433388"/>
                    </a:lnTo>
                    <a:lnTo>
                      <a:pt x="124777" y="433388"/>
                    </a:lnTo>
                    <a:lnTo>
                      <a:pt x="124777" y="65723"/>
                    </a:lnTo>
                    <a:lnTo>
                      <a:pt x="0" y="65723"/>
                    </a:lnTo>
                    <a:lnTo>
                      <a:pt x="0" y="0"/>
                    </a:lnTo>
                    <a:lnTo>
                      <a:pt x="33909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" name="Vrije vorm: vorm 5">
                <a:extLst>
                  <a:ext uri="{FF2B5EF4-FFF2-40B4-BE49-F238E27FC236}">
                    <a16:creationId xmlns:a16="http://schemas.microsoft.com/office/drawing/2014/main" id="{1DC4D78C-F1D7-BFE3-568F-FBB1C8242AB9}"/>
                  </a:ext>
                </a:extLst>
              </p:cNvPr>
              <p:cNvSpPr/>
              <p:nvPr userDrawn="1"/>
            </p:nvSpPr>
            <p:spPr>
              <a:xfrm>
                <a:off x="9907587" y="6049717"/>
                <a:ext cx="255566" cy="255566"/>
              </a:xfrm>
              <a:custGeom>
                <a:avLst/>
                <a:gdLst>
                  <a:gd name="connsiteX0" fmla="*/ 226695 w 453389"/>
                  <a:gd name="connsiteY0" fmla="*/ 0 h 453389"/>
                  <a:gd name="connsiteX1" fmla="*/ 0 w 453389"/>
                  <a:gd name="connsiteY1" fmla="*/ 226695 h 453389"/>
                  <a:gd name="connsiteX2" fmla="*/ 226695 w 453389"/>
                  <a:gd name="connsiteY2" fmla="*/ 453390 h 453389"/>
                  <a:gd name="connsiteX3" fmla="*/ 453390 w 453389"/>
                  <a:gd name="connsiteY3" fmla="*/ 226695 h 453389"/>
                  <a:gd name="connsiteX4" fmla="*/ 226695 w 453389"/>
                  <a:gd name="connsiteY4" fmla="*/ 0 h 453389"/>
                  <a:gd name="connsiteX5" fmla="*/ 226695 w 453389"/>
                  <a:gd name="connsiteY5" fmla="*/ 388620 h 453389"/>
                  <a:gd name="connsiteX6" fmla="*/ 89535 w 453389"/>
                  <a:gd name="connsiteY6" fmla="*/ 225742 h 453389"/>
                  <a:gd name="connsiteX7" fmla="*/ 226695 w 453389"/>
                  <a:gd name="connsiteY7" fmla="*/ 62865 h 453389"/>
                  <a:gd name="connsiteX8" fmla="*/ 363855 w 453389"/>
                  <a:gd name="connsiteY8" fmla="*/ 225742 h 453389"/>
                  <a:gd name="connsiteX9" fmla="*/ 226695 w 453389"/>
                  <a:gd name="connsiteY9" fmla="*/ 388620 h 453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53389" h="453389">
                    <a:moveTo>
                      <a:pt x="226695" y="0"/>
                    </a:moveTo>
                    <a:cubicBezTo>
                      <a:pt x="101918" y="0"/>
                      <a:pt x="0" y="100965"/>
                      <a:pt x="0" y="226695"/>
                    </a:cubicBezTo>
                    <a:cubicBezTo>
                      <a:pt x="0" y="352425"/>
                      <a:pt x="100965" y="453390"/>
                      <a:pt x="226695" y="453390"/>
                    </a:cubicBezTo>
                    <a:cubicBezTo>
                      <a:pt x="352425" y="453390"/>
                      <a:pt x="453390" y="352425"/>
                      <a:pt x="453390" y="226695"/>
                    </a:cubicBezTo>
                    <a:cubicBezTo>
                      <a:pt x="453390" y="100965"/>
                      <a:pt x="351473" y="0"/>
                      <a:pt x="226695" y="0"/>
                    </a:cubicBezTo>
                    <a:close/>
                    <a:moveTo>
                      <a:pt x="226695" y="388620"/>
                    </a:moveTo>
                    <a:cubicBezTo>
                      <a:pt x="150495" y="388620"/>
                      <a:pt x="89535" y="316230"/>
                      <a:pt x="89535" y="225742"/>
                    </a:cubicBezTo>
                    <a:cubicBezTo>
                      <a:pt x="89535" y="135255"/>
                      <a:pt x="151448" y="62865"/>
                      <a:pt x="226695" y="62865"/>
                    </a:cubicBezTo>
                    <a:cubicBezTo>
                      <a:pt x="301943" y="62865"/>
                      <a:pt x="363855" y="135255"/>
                      <a:pt x="363855" y="225742"/>
                    </a:cubicBezTo>
                    <a:cubicBezTo>
                      <a:pt x="363855" y="316230"/>
                      <a:pt x="301943" y="388620"/>
                      <a:pt x="226695" y="38862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7" name="Vrije vorm: vorm 6">
                <a:extLst>
                  <a:ext uri="{FF2B5EF4-FFF2-40B4-BE49-F238E27FC236}">
                    <a16:creationId xmlns:a16="http://schemas.microsoft.com/office/drawing/2014/main" id="{78A2542B-38A5-4D3F-153C-46DD9BD197A6}"/>
                  </a:ext>
                </a:extLst>
              </p:cNvPr>
              <p:cNvSpPr/>
              <p:nvPr userDrawn="1"/>
            </p:nvSpPr>
            <p:spPr>
              <a:xfrm>
                <a:off x="9568800" y="6054549"/>
                <a:ext cx="154091" cy="244291"/>
              </a:xfrm>
              <a:custGeom>
                <a:avLst/>
                <a:gdLst>
                  <a:gd name="connsiteX0" fmla="*/ 81915 w 273367"/>
                  <a:gd name="connsiteY0" fmla="*/ 0 h 433387"/>
                  <a:gd name="connsiteX1" fmla="*/ 81915 w 273367"/>
                  <a:gd name="connsiteY1" fmla="*/ 365760 h 433387"/>
                  <a:gd name="connsiteX2" fmla="*/ 273368 w 273367"/>
                  <a:gd name="connsiteY2" fmla="*/ 365760 h 433387"/>
                  <a:gd name="connsiteX3" fmla="*/ 264795 w 273367"/>
                  <a:gd name="connsiteY3" fmla="*/ 433388 h 433387"/>
                  <a:gd name="connsiteX4" fmla="*/ 0 w 273367"/>
                  <a:gd name="connsiteY4" fmla="*/ 433388 h 433387"/>
                  <a:gd name="connsiteX5" fmla="*/ 0 w 273367"/>
                  <a:gd name="connsiteY5" fmla="*/ 0 h 433387"/>
                  <a:gd name="connsiteX6" fmla="*/ 81915 w 273367"/>
                  <a:gd name="connsiteY6" fmla="*/ 0 h 433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3367" h="433387">
                    <a:moveTo>
                      <a:pt x="81915" y="0"/>
                    </a:moveTo>
                    <a:lnTo>
                      <a:pt x="81915" y="365760"/>
                    </a:lnTo>
                    <a:lnTo>
                      <a:pt x="273368" y="365760"/>
                    </a:lnTo>
                    <a:lnTo>
                      <a:pt x="264795" y="433388"/>
                    </a:lnTo>
                    <a:lnTo>
                      <a:pt x="0" y="433388"/>
                    </a:lnTo>
                    <a:lnTo>
                      <a:pt x="0" y="0"/>
                    </a:lnTo>
                    <a:lnTo>
                      <a:pt x="81915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</p:grpSp>
      <p:sp>
        <p:nvSpPr>
          <p:cNvPr id="8" name="Tekstvak 7">
            <a:extLst>
              <a:ext uri="{FF2B5EF4-FFF2-40B4-BE49-F238E27FC236}">
                <a16:creationId xmlns:a16="http://schemas.microsoft.com/office/drawing/2014/main" id="{4D69CF94-91B7-F7F3-55BD-97C3CBF5626C}"/>
              </a:ext>
            </a:extLst>
          </p:cNvPr>
          <p:cNvSpPr txBox="1"/>
          <p:nvPr userDrawn="1"/>
        </p:nvSpPr>
        <p:spPr>
          <a:xfrm>
            <a:off x="-1867844" y="2309962"/>
            <a:ext cx="1800000" cy="249842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lvl="0"/>
            <a:r>
              <a:rPr lang="nl-NL" sz="900" b="1" dirty="0"/>
              <a:t>Voeg een achtergrond afbeelding in:</a:t>
            </a:r>
          </a:p>
          <a:p>
            <a:pPr lvl="0"/>
            <a:r>
              <a:rPr lang="nl-NL" sz="900" dirty="0"/>
              <a:t>Rechter muis knop klik</a:t>
            </a:r>
          </a:p>
          <a:p>
            <a:pPr lvl="0"/>
            <a:r>
              <a:rPr lang="nl-NL" sz="900" dirty="0"/>
              <a:t>Achtergrond opmaken …</a:t>
            </a:r>
          </a:p>
          <a:p>
            <a:pPr lvl="0"/>
            <a:endParaRPr lang="nl-NL" sz="900" dirty="0"/>
          </a:p>
          <a:p>
            <a:pPr lvl="0"/>
            <a:r>
              <a:rPr lang="nl-NL" sz="900" dirty="0"/>
              <a:t>Selecteer Opvulling met afbeelding of </a:t>
            </a:r>
            <a:r>
              <a:rPr lang="nl-NL" sz="900" dirty="0" err="1"/>
              <a:t>bitmappatroon</a:t>
            </a:r>
            <a:endParaRPr lang="nl-NL" sz="900" dirty="0"/>
          </a:p>
          <a:p>
            <a:pPr lvl="0"/>
            <a:endParaRPr lang="nl-NL" sz="900" dirty="0"/>
          </a:p>
          <a:p>
            <a:pPr lvl="0"/>
            <a:r>
              <a:rPr lang="nl-NL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Klik onder Bron afbeelding op [Invoegen]</a:t>
            </a:r>
          </a:p>
        </p:txBody>
      </p:sp>
    </p:spTree>
    <p:extLst>
      <p:ext uri="{BB962C8B-B14F-4D97-AF65-F5344CB8AC3E}">
        <p14:creationId xmlns:p14="http://schemas.microsoft.com/office/powerpoint/2010/main" val="5882933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jdelijke aanduiding voor datum 20">
            <a:extLst>
              <a:ext uri="{FF2B5EF4-FFF2-40B4-BE49-F238E27FC236}">
                <a16:creationId xmlns:a16="http://schemas.microsoft.com/office/drawing/2014/main" id="{BA4ED571-626B-CD37-B551-7590EDA74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502B9-521C-4028-8CAE-9DDB29293369}" type="datetime1">
              <a:rPr lang="nl-NL" smtClean="0"/>
              <a:t>17-11-2025</a:t>
            </a:fld>
            <a:r>
              <a:rPr lang="nl-NL"/>
              <a:t> –</a:t>
            </a:r>
            <a:endParaRPr lang="nl-NL" dirty="0"/>
          </a:p>
        </p:txBody>
      </p:sp>
      <p:sp>
        <p:nvSpPr>
          <p:cNvPr id="22" name="Tijdelijke aanduiding voor voettekst 21">
            <a:extLst>
              <a:ext uri="{FF2B5EF4-FFF2-40B4-BE49-F238E27FC236}">
                <a16:creationId xmlns:a16="http://schemas.microsoft.com/office/drawing/2014/main" id="{36EB0701-5C19-2801-3346-A907C423A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Presentatie naam via Invoegen kop/voettekst</a:t>
            </a:r>
            <a:endParaRPr lang="nl-NL" dirty="0"/>
          </a:p>
        </p:txBody>
      </p:sp>
      <p:sp>
        <p:nvSpPr>
          <p:cNvPr id="23" name="Tijdelijke aanduiding voor dianummer 22">
            <a:extLst>
              <a:ext uri="{FF2B5EF4-FFF2-40B4-BE49-F238E27FC236}">
                <a16:creationId xmlns:a16="http://schemas.microsoft.com/office/drawing/2014/main" id="{43B70D16-752D-CD5E-B440-28E6FA440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5602F-5D70-4FA8-88B6-C9C461A9C237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8C2019EF-C745-2646-35C0-17CB39779B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742928"/>
            <a:ext cx="10114336" cy="68530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Titel slide over maximaal 1 regel</a:t>
            </a:r>
          </a:p>
        </p:txBody>
      </p:sp>
      <p:grpSp>
        <p:nvGrpSpPr>
          <p:cNvPr id="3" name="LTO Lint">
            <a:extLst>
              <a:ext uri="{FF2B5EF4-FFF2-40B4-BE49-F238E27FC236}">
                <a16:creationId xmlns:a16="http://schemas.microsoft.com/office/drawing/2014/main" id="{8D2829D2-66FA-C400-449B-5A886D54AF61}"/>
              </a:ext>
            </a:extLst>
          </p:cNvPr>
          <p:cNvGrpSpPr/>
          <p:nvPr userDrawn="1"/>
        </p:nvGrpSpPr>
        <p:grpSpPr>
          <a:xfrm>
            <a:off x="8539438" y="5942711"/>
            <a:ext cx="3652562" cy="457199"/>
            <a:chOff x="8539438" y="5942711"/>
            <a:chExt cx="3652562" cy="457199"/>
          </a:xfrm>
        </p:grpSpPr>
        <p:sp>
          <p:nvSpPr>
            <p:cNvPr id="4" name="Vrije vorm: vorm 3">
              <a:extLst>
                <a:ext uri="{FF2B5EF4-FFF2-40B4-BE49-F238E27FC236}">
                  <a16:creationId xmlns:a16="http://schemas.microsoft.com/office/drawing/2014/main" id="{5DD64CF7-74D0-D5F3-78B3-C96AEC17B963}"/>
                </a:ext>
              </a:extLst>
            </p:cNvPr>
            <p:cNvSpPr/>
            <p:nvPr/>
          </p:nvSpPr>
          <p:spPr>
            <a:xfrm>
              <a:off x="8539438" y="5942711"/>
              <a:ext cx="3652562" cy="457199"/>
            </a:xfrm>
            <a:custGeom>
              <a:avLst/>
              <a:gdLst>
                <a:gd name="connsiteX0" fmla="*/ 0 w 6479857"/>
                <a:gd name="connsiteY0" fmla="*/ 0 h 647700"/>
                <a:gd name="connsiteX1" fmla="*/ 6479858 w 6479857"/>
                <a:gd name="connsiteY1" fmla="*/ 0 h 647700"/>
                <a:gd name="connsiteX2" fmla="*/ 6479858 w 6479857"/>
                <a:gd name="connsiteY2" fmla="*/ 647700 h 647700"/>
                <a:gd name="connsiteX3" fmla="*/ 0 w 6479857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79857" h="647700">
                  <a:moveTo>
                    <a:pt x="0" y="0"/>
                  </a:moveTo>
                  <a:lnTo>
                    <a:pt x="6479858" y="0"/>
                  </a:lnTo>
                  <a:lnTo>
                    <a:pt x="647985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grpSp>
          <p:nvGrpSpPr>
            <p:cNvPr id="5" name="Groep 4">
              <a:extLst>
                <a:ext uri="{FF2B5EF4-FFF2-40B4-BE49-F238E27FC236}">
                  <a16:creationId xmlns:a16="http://schemas.microsoft.com/office/drawing/2014/main" id="{8FF09616-A2C4-D7DE-41F7-F18B8A782784}"/>
                </a:ext>
              </a:extLst>
            </p:cNvPr>
            <p:cNvGrpSpPr/>
            <p:nvPr userDrawn="1"/>
          </p:nvGrpSpPr>
          <p:grpSpPr>
            <a:xfrm>
              <a:off x="8641845" y="6013666"/>
              <a:ext cx="737899" cy="317290"/>
              <a:chOff x="9568800" y="6049717"/>
              <a:chExt cx="594353" cy="255566"/>
            </a:xfrm>
          </p:grpSpPr>
          <p:sp>
            <p:nvSpPr>
              <p:cNvPr id="12" name="Vrije vorm: vorm 11">
                <a:extLst>
                  <a:ext uri="{FF2B5EF4-FFF2-40B4-BE49-F238E27FC236}">
                    <a16:creationId xmlns:a16="http://schemas.microsoft.com/office/drawing/2014/main" id="{C2CAFE34-4DD0-35A8-60EA-B057EE359533}"/>
                  </a:ext>
                </a:extLst>
              </p:cNvPr>
              <p:cNvSpPr/>
              <p:nvPr userDrawn="1"/>
            </p:nvSpPr>
            <p:spPr>
              <a:xfrm>
                <a:off x="9708395" y="6054549"/>
                <a:ext cx="191137" cy="244291"/>
              </a:xfrm>
              <a:custGeom>
                <a:avLst/>
                <a:gdLst>
                  <a:gd name="connsiteX0" fmla="*/ 339090 w 339089"/>
                  <a:gd name="connsiteY0" fmla="*/ 0 h 433387"/>
                  <a:gd name="connsiteX1" fmla="*/ 330517 w 339089"/>
                  <a:gd name="connsiteY1" fmla="*/ 65723 h 433387"/>
                  <a:gd name="connsiteX2" fmla="*/ 208598 w 339089"/>
                  <a:gd name="connsiteY2" fmla="*/ 65723 h 433387"/>
                  <a:gd name="connsiteX3" fmla="*/ 208598 w 339089"/>
                  <a:gd name="connsiteY3" fmla="*/ 433388 h 433387"/>
                  <a:gd name="connsiteX4" fmla="*/ 124777 w 339089"/>
                  <a:gd name="connsiteY4" fmla="*/ 433388 h 433387"/>
                  <a:gd name="connsiteX5" fmla="*/ 124777 w 339089"/>
                  <a:gd name="connsiteY5" fmla="*/ 65723 h 433387"/>
                  <a:gd name="connsiteX6" fmla="*/ 0 w 339089"/>
                  <a:gd name="connsiteY6" fmla="*/ 65723 h 433387"/>
                  <a:gd name="connsiteX7" fmla="*/ 0 w 339089"/>
                  <a:gd name="connsiteY7" fmla="*/ 0 h 433387"/>
                  <a:gd name="connsiteX8" fmla="*/ 339090 w 339089"/>
                  <a:gd name="connsiteY8" fmla="*/ 0 h 433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9089" h="433387">
                    <a:moveTo>
                      <a:pt x="339090" y="0"/>
                    </a:moveTo>
                    <a:lnTo>
                      <a:pt x="330517" y="65723"/>
                    </a:lnTo>
                    <a:lnTo>
                      <a:pt x="208598" y="65723"/>
                    </a:lnTo>
                    <a:lnTo>
                      <a:pt x="208598" y="433388"/>
                    </a:lnTo>
                    <a:lnTo>
                      <a:pt x="124777" y="433388"/>
                    </a:lnTo>
                    <a:lnTo>
                      <a:pt x="124777" y="65723"/>
                    </a:lnTo>
                    <a:lnTo>
                      <a:pt x="0" y="65723"/>
                    </a:lnTo>
                    <a:lnTo>
                      <a:pt x="0" y="0"/>
                    </a:lnTo>
                    <a:lnTo>
                      <a:pt x="33909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3" name="Vrije vorm: vorm 12">
                <a:extLst>
                  <a:ext uri="{FF2B5EF4-FFF2-40B4-BE49-F238E27FC236}">
                    <a16:creationId xmlns:a16="http://schemas.microsoft.com/office/drawing/2014/main" id="{701CA81C-6413-73B6-602A-1A28385F6C79}"/>
                  </a:ext>
                </a:extLst>
              </p:cNvPr>
              <p:cNvSpPr/>
              <p:nvPr userDrawn="1"/>
            </p:nvSpPr>
            <p:spPr>
              <a:xfrm>
                <a:off x="9907587" y="6049717"/>
                <a:ext cx="255566" cy="255566"/>
              </a:xfrm>
              <a:custGeom>
                <a:avLst/>
                <a:gdLst>
                  <a:gd name="connsiteX0" fmla="*/ 226695 w 453389"/>
                  <a:gd name="connsiteY0" fmla="*/ 0 h 453389"/>
                  <a:gd name="connsiteX1" fmla="*/ 0 w 453389"/>
                  <a:gd name="connsiteY1" fmla="*/ 226695 h 453389"/>
                  <a:gd name="connsiteX2" fmla="*/ 226695 w 453389"/>
                  <a:gd name="connsiteY2" fmla="*/ 453390 h 453389"/>
                  <a:gd name="connsiteX3" fmla="*/ 453390 w 453389"/>
                  <a:gd name="connsiteY3" fmla="*/ 226695 h 453389"/>
                  <a:gd name="connsiteX4" fmla="*/ 226695 w 453389"/>
                  <a:gd name="connsiteY4" fmla="*/ 0 h 453389"/>
                  <a:gd name="connsiteX5" fmla="*/ 226695 w 453389"/>
                  <a:gd name="connsiteY5" fmla="*/ 388620 h 453389"/>
                  <a:gd name="connsiteX6" fmla="*/ 89535 w 453389"/>
                  <a:gd name="connsiteY6" fmla="*/ 225742 h 453389"/>
                  <a:gd name="connsiteX7" fmla="*/ 226695 w 453389"/>
                  <a:gd name="connsiteY7" fmla="*/ 62865 h 453389"/>
                  <a:gd name="connsiteX8" fmla="*/ 363855 w 453389"/>
                  <a:gd name="connsiteY8" fmla="*/ 225742 h 453389"/>
                  <a:gd name="connsiteX9" fmla="*/ 226695 w 453389"/>
                  <a:gd name="connsiteY9" fmla="*/ 388620 h 453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53389" h="453389">
                    <a:moveTo>
                      <a:pt x="226695" y="0"/>
                    </a:moveTo>
                    <a:cubicBezTo>
                      <a:pt x="101918" y="0"/>
                      <a:pt x="0" y="100965"/>
                      <a:pt x="0" y="226695"/>
                    </a:cubicBezTo>
                    <a:cubicBezTo>
                      <a:pt x="0" y="352425"/>
                      <a:pt x="100965" y="453390"/>
                      <a:pt x="226695" y="453390"/>
                    </a:cubicBezTo>
                    <a:cubicBezTo>
                      <a:pt x="352425" y="453390"/>
                      <a:pt x="453390" y="352425"/>
                      <a:pt x="453390" y="226695"/>
                    </a:cubicBezTo>
                    <a:cubicBezTo>
                      <a:pt x="453390" y="100965"/>
                      <a:pt x="351473" y="0"/>
                      <a:pt x="226695" y="0"/>
                    </a:cubicBezTo>
                    <a:close/>
                    <a:moveTo>
                      <a:pt x="226695" y="388620"/>
                    </a:moveTo>
                    <a:cubicBezTo>
                      <a:pt x="150495" y="388620"/>
                      <a:pt x="89535" y="316230"/>
                      <a:pt x="89535" y="225742"/>
                    </a:cubicBezTo>
                    <a:cubicBezTo>
                      <a:pt x="89535" y="135255"/>
                      <a:pt x="151448" y="62865"/>
                      <a:pt x="226695" y="62865"/>
                    </a:cubicBezTo>
                    <a:cubicBezTo>
                      <a:pt x="301943" y="62865"/>
                      <a:pt x="363855" y="135255"/>
                      <a:pt x="363855" y="225742"/>
                    </a:cubicBezTo>
                    <a:cubicBezTo>
                      <a:pt x="363855" y="316230"/>
                      <a:pt x="301943" y="388620"/>
                      <a:pt x="226695" y="38862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14" name="Vrije vorm: vorm 13">
                <a:extLst>
                  <a:ext uri="{FF2B5EF4-FFF2-40B4-BE49-F238E27FC236}">
                    <a16:creationId xmlns:a16="http://schemas.microsoft.com/office/drawing/2014/main" id="{C0B1977F-9728-4E61-6153-A58E4B929B83}"/>
                  </a:ext>
                </a:extLst>
              </p:cNvPr>
              <p:cNvSpPr/>
              <p:nvPr userDrawn="1"/>
            </p:nvSpPr>
            <p:spPr>
              <a:xfrm>
                <a:off x="9568800" y="6054549"/>
                <a:ext cx="154091" cy="244291"/>
              </a:xfrm>
              <a:custGeom>
                <a:avLst/>
                <a:gdLst>
                  <a:gd name="connsiteX0" fmla="*/ 81915 w 273367"/>
                  <a:gd name="connsiteY0" fmla="*/ 0 h 433387"/>
                  <a:gd name="connsiteX1" fmla="*/ 81915 w 273367"/>
                  <a:gd name="connsiteY1" fmla="*/ 365760 h 433387"/>
                  <a:gd name="connsiteX2" fmla="*/ 273368 w 273367"/>
                  <a:gd name="connsiteY2" fmla="*/ 365760 h 433387"/>
                  <a:gd name="connsiteX3" fmla="*/ 264795 w 273367"/>
                  <a:gd name="connsiteY3" fmla="*/ 433388 h 433387"/>
                  <a:gd name="connsiteX4" fmla="*/ 0 w 273367"/>
                  <a:gd name="connsiteY4" fmla="*/ 433388 h 433387"/>
                  <a:gd name="connsiteX5" fmla="*/ 0 w 273367"/>
                  <a:gd name="connsiteY5" fmla="*/ 0 h 433387"/>
                  <a:gd name="connsiteX6" fmla="*/ 81915 w 273367"/>
                  <a:gd name="connsiteY6" fmla="*/ 0 h 433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3367" h="433387">
                    <a:moveTo>
                      <a:pt x="81915" y="0"/>
                    </a:moveTo>
                    <a:lnTo>
                      <a:pt x="81915" y="365760"/>
                    </a:lnTo>
                    <a:lnTo>
                      <a:pt x="273368" y="365760"/>
                    </a:lnTo>
                    <a:lnTo>
                      <a:pt x="264795" y="433388"/>
                    </a:lnTo>
                    <a:lnTo>
                      <a:pt x="0" y="433388"/>
                    </a:lnTo>
                    <a:lnTo>
                      <a:pt x="0" y="0"/>
                    </a:lnTo>
                    <a:lnTo>
                      <a:pt x="81915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</p:grpSp>
      <p:sp>
        <p:nvSpPr>
          <p:cNvPr id="6" name="Subtitel">
            <a:extLst>
              <a:ext uri="{FF2B5EF4-FFF2-40B4-BE49-F238E27FC236}">
                <a16:creationId xmlns:a16="http://schemas.microsoft.com/office/drawing/2014/main" id="{1626066C-3576-0E64-A1F4-E1AB159C43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3649" y="407341"/>
            <a:ext cx="10083600" cy="256472"/>
          </a:xfrm>
        </p:spPr>
        <p:txBody>
          <a:bodyPr/>
          <a:lstStyle>
            <a:lvl1pPr>
              <a:defRPr lang="nl-NL" sz="1550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550" dirty="0">
                <a:solidFill>
                  <a:schemeClr val="tx2"/>
                </a:solidFill>
              </a:rPr>
              <a:t>Subtitel over maximaal 1 regel</a:t>
            </a:r>
          </a:p>
          <a:p>
            <a:pPr lv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5289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_2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lak">
            <a:extLst>
              <a:ext uri="{FF2B5EF4-FFF2-40B4-BE49-F238E27FC236}">
                <a16:creationId xmlns:a16="http://schemas.microsoft.com/office/drawing/2014/main" id="{E62DE30B-A6F9-B7EF-EDDB-024A474FEDA0}"/>
              </a:ext>
            </a:extLst>
          </p:cNvPr>
          <p:cNvSpPr/>
          <p:nvPr userDrawn="1"/>
        </p:nvSpPr>
        <p:spPr>
          <a:xfrm>
            <a:off x="7016024" y="0"/>
            <a:ext cx="5175976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11931D91-3619-0DDA-7D01-67A5AA5258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33944" y="3824969"/>
            <a:ext cx="4541521" cy="2371996"/>
          </a:xfrm>
        </p:spPr>
        <p:txBody>
          <a:bodyPr wrap="square" anchor="t" anchorCtr="0"/>
          <a:lstStyle>
            <a:lvl1pPr algn="l">
              <a:defRPr sz="57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 over max. 3 regels</a:t>
            </a:r>
          </a:p>
        </p:txBody>
      </p:sp>
      <p:sp>
        <p:nvSpPr>
          <p:cNvPr id="3" name="Ondertitel">
            <a:extLst>
              <a:ext uri="{FF2B5EF4-FFF2-40B4-BE49-F238E27FC236}">
                <a16:creationId xmlns:a16="http://schemas.microsoft.com/office/drawing/2014/main" id="{AFA8251A-6137-916C-4CFC-2C601599A67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59344" y="3387724"/>
            <a:ext cx="4541521" cy="342899"/>
          </a:xfrm>
        </p:spPr>
        <p:txBody>
          <a:bodyPr wrap="none" anchor="b" anchorCtr="0"/>
          <a:lstStyle>
            <a:lvl1pPr marL="0" indent="0" algn="l">
              <a:buNone/>
              <a:defRPr lang="nl-NL" sz="2200" dirty="0" smtClean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Subtitel over max. 1 regel</a:t>
            </a:r>
          </a:p>
        </p:txBody>
      </p:sp>
      <p:grpSp>
        <p:nvGrpSpPr>
          <p:cNvPr id="17" name="LTO">
            <a:extLst>
              <a:ext uri="{FF2B5EF4-FFF2-40B4-BE49-F238E27FC236}">
                <a16:creationId xmlns:a16="http://schemas.microsoft.com/office/drawing/2014/main" id="{0168B309-3746-B5F6-54FF-FC8EFC070B26}"/>
              </a:ext>
            </a:extLst>
          </p:cNvPr>
          <p:cNvGrpSpPr/>
          <p:nvPr/>
        </p:nvGrpSpPr>
        <p:grpSpPr>
          <a:xfrm>
            <a:off x="6096000" y="2447122"/>
            <a:ext cx="6088449" cy="608578"/>
            <a:chOff x="5689478" y="2596918"/>
            <a:chExt cx="6479857" cy="647700"/>
          </a:xfrm>
        </p:grpSpPr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2A4D2CB3-A5D8-A631-899B-3ED90905AB19}"/>
                </a:ext>
              </a:extLst>
            </p:cNvPr>
            <p:cNvSpPr/>
            <p:nvPr/>
          </p:nvSpPr>
          <p:spPr>
            <a:xfrm>
              <a:off x="5689478" y="2596918"/>
              <a:ext cx="6479857" cy="647700"/>
            </a:xfrm>
            <a:custGeom>
              <a:avLst/>
              <a:gdLst>
                <a:gd name="connsiteX0" fmla="*/ 0 w 6479857"/>
                <a:gd name="connsiteY0" fmla="*/ 0 h 647700"/>
                <a:gd name="connsiteX1" fmla="*/ 6479858 w 6479857"/>
                <a:gd name="connsiteY1" fmla="*/ 0 h 647700"/>
                <a:gd name="connsiteX2" fmla="*/ 6479858 w 6479857"/>
                <a:gd name="connsiteY2" fmla="*/ 647700 h 647700"/>
                <a:gd name="connsiteX3" fmla="*/ 0 w 6479857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79857" h="647700">
                  <a:moveTo>
                    <a:pt x="0" y="0"/>
                  </a:moveTo>
                  <a:lnTo>
                    <a:pt x="6479858" y="0"/>
                  </a:lnTo>
                  <a:lnTo>
                    <a:pt x="647985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grpSp>
          <p:nvGrpSpPr>
            <p:cNvPr id="19" name="Graphic 15">
              <a:extLst>
                <a:ext uri="{FF2B5EF4-FFF2-40B4-BE49-F238E27FC236}">
                  <a16:creationId xmlns:a16="http://schemas.microsoft.com/office/drawing/2014/main" id="{6DE2F7D9-98DB-35C0-B6D1-A174F192207D}"/>
                </a:ext>
              </a:extLst>
            </p:cNvPr>
            <p:cNvGrpSpPr/>
            <p:nvPr/>
          </p:nvGrpSpPr>
          <p:grpSpPr>
            <a:xfrm>
              <a:off x="5834258" y="2695031"/>
              <a:ext cx="1054417" cy="453389"/>
              <a:chOff x="5834258" y="2695031"/>
              <a:chExt cx="1054417" cy="453389"/>
            </a:xfrm>
            <a:solidFill>
              <a:srgbClr val="FFFFFF"/>
            </a:solidFill>
          </p:grpSpPr>
          <p:sp>
            <p:nvSpPr>
              <p:cNvPr id="20" name="Vrije vorm: vorm 19">
                <a:extLst>
                  <a:ext uri="{FF2B5EF4-FFF2-40B4-BE49-F238E27FC236}">
                    <a16:creationId xmlns:a16="http://schemas.microsoft.com/office/drawing/2014/main" id="{7D8B0801-B557-51CF-925C-E37DED29C554}"/>
                  </a:ext>
                </a:extLst>
              </p:cNvPr>
              <p:cNvSpPr/>
              <p:nvPr/>
            </p:nvSpPr>
            <p:spPr>
              <a:xfrm>
                <a:off x="6081908" y="2703603"/>
                <a:ext cx="339089" cy="433387"/>
              </a:xfrm>
              <a:custGeom>
                <a:avLst/>
                <a:gdLst>
                  <a:gd name="connsiteX0" fmla="*/ 339090 w 339089"/>
                  <a:gd name="connsiteY0" fmla="*/ 0 h 433387"/>
                  <a:gd name="connsiteX1" fmla="*/ 330517 w 339089"/>
                  <a:gd name="connsiteY1" fmla="*/ 65723 h 433387"/>
                  <a:gd name="connsiteX2" fmla="*/ 208598 w 339089"/>
                  <a:gd name="connsiteY2" fmla="*/ 65723 h 433387"/>
                  <a:gd name="connsiteX3" fmla="*/ 208598 w 339089"/>
                  <a:gd name="connsiteY3" fmla="*/ 433388 h 433387"/>
                  <a:gd name="connsiteX4" fmla="*/ 124777 w 339089"/>
                  <a:gd name="connsiteY4" fmla="*/ 433388 h 433387"/>
                  <a:gd name="connsiteX5" fmla="*/ 124777 w 339089"/>
                  <a:gd name="connsiteY5" fmla="*/ 65723 h 433387"/>
                  <a:gd name="connsiteX6" fmla="*/ 0 w 339089"/>
                  <a:gd name="connsiteY6" fmla="*/ 65723 h 433387"/>
                  <a:gd name="connsiteX7" fmla="*/ 0 w 339089"/>
                  <a:gd name="connsiteY7" fmla="*/ 0 h 433387"/>
                  <a:gd name="connsiteX8" fmla="*/ 339090 w 339089"/>
                  <a:gd name="connsiteY8" fmla="*/ 0 h 433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9089" h="433387">
                    <a:moveTo>
                      <a:pt x="339090" y="0"/>
                    </a:moveTo>
                    <a:lnTo>
                      <a:pt x="330517" y="65723"/>
                    </a:lnTo>
                    <a:lnTo>
                      <a:pt x="208598" y="65723"/>
                    </a:lnTo>
                    <a:lnTo>
                      <a:pt x="208598" y="433388"/>
                    </a:lnTo>
                    <a:lnTo>
                      <a:pt x="124777" y="433388"/>
                    </a:lnTo>
                    <a:lnTo>
                      <a:pt x="124777" y="65723"/>
                    </a:lnTo>
                    <a:lnTo>
                      <a:pt x="0" y="65723"/>
                    </a:lnTo>
                    <a:lnTo>
                      <a:pt x="0" y="0"/>
                    </a:lnTo>
                    <a:lnTo>
                      <a:pt x="33909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1" name="Vrije vorm: vorm 20">
                <a:extLst>
                  <a:ext uri="{FF2B5EF4-FFF2-40B4-BE49-F238E27FC236}">
                    <a16:creationId xmlns:a16="http://schemas.microsoft.com/office/drawing/2014/main" id="{6D9710ED-19F8-8FB5-9A1F-190C603C6D0A}"/>
                  </a:ext>
                </a:extLst>
              </p:cNvPr>
              <p:cNvSpPr/>
              <p:nvPr/>
            </p:nvSpPr>
            <p:spPr>
              <a:xfrm>
                <a:off x="6435285" y="2695031"/>
                <a:ext cx="453389" cy="453389"/>
              </a:xfrm>
              <a:custGeom>
                <a:avLst/>
                <a:gdLst>
                  <a:gd name="connsiteX0" fmla="*/ 226695 w 453389"/>
                  <a:gd name="connsiteY0" fmla="*/ 0 h 453389"/>
                  <a:gd name="connsiteX1" fmla="*/ 0 w 453389"/>
                  <a:gd name="connsiteY1" fmla="*/ 226695 h 453389"/>
                  <a:gd name="connsiteX2" fmla="*/ 226695 w 453389"/>
                  <a:gd name="connsiteY2" fmla="*/ 453390 h 453389"/>
                  <a:gd name="connsiteX3" fmla="*/ 453390 w 453389"/>
                  <a:gd name="connsiteY3" fmla="*/ 226695 h 453389"/>
                  <a:gd name="connsiteX4" fmla="*/ 226695 w 453389"/>
                  <a:gd name="connsiteY4" fmla="*/ 0 h 453389"/>
                  <a:gd name="connsiteX5" fmla="*/ 226695 w 453389"/>
                  <a:gd name="connsiteY5" fmla="*/ 388620 h 453389"/>
                  <a:gd name="connsiteX6" fmla="*/ 89535 w 453389"/>
                  <a:gd name="connsiteY6" fmla="*/ 225742 h 453389"/>
                  <a:gd name="connsiteX7" fmla="*/ 226695 w 453389"/>
                  <a:gd name="connsiteY7" fmla="*/ 62865 h 453389"/>
                  <a:gd name="connsiteX8" fmla="*/ 363855 w 453389"/>
                  <a:gd name="connsiteY8" fmla="*/ 225742 h 453389"/>
                  <a:gd name="connsiteX9" fmla="*/ 226695 w 453389"/>
                  <a:gd name="connsiteY9" fmla="*/ 388620 h 453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53389" h="453389">
                    <a:moveTo>
                      <a:pt x="226695" y="0"/>
                    </a:moveTo>
                    <a:cubicBezTo>
                      <a:pt x="101918" y="0"/>
                      <a:pt x="0" y="100965"/>
                      <a:pt x="0" y="226695"/>
                    </a:cubicBezTo>
                    <a:cubicBezTo>
                      <a:pt x="0" y="352425"/>
                      <a:pt x="100965" y="453390"/>
                      <a:pt x="226695" y="453390"/>
                    </a:cubicBezTo>
                    <a:cubicBezTo>
                      <a:pt x="352425" y="453390"/>
                      <a:pt x="453390" y="352425"/>
                      <a:pt x="453390" y="226695"/>
                    </a:cubicBezTo>
                    <a:cubicBezTo>
                      <a:pt x="453390" y="100965"/>
                      <a:pt x="351473" y="0"/>
                      <a:pt x="226695" y="0"/>
                    </a:cubicBezTo>
                    <a:close/>
                    <a:moveTo>
                      <a:pt x="226695" y="388620"/>
                    </a:moveTo>
                    <a:cubicBezTo>
                      <a:pt x="150495" y="388620"/>
                      <a:pt x="89535" y="316230"/>
                      <a:pt x="89535" y="225742"/>
                    </a:cubicBezTo>
                    <a:cubicBezTo>
                      <a:pt x="89535" y="135255"/>
                      <a:pt x="151448" y="62865"/>
                      <a:pt x="226695" y="62865"/>
                    </a:cubicBezTo>
                    <a:cubicBezTo>
                      <a:pt x="301943" y="62865"/>
                      <a:pt x="363855" y="135255"/>
                      <a:pt x="363855" y="225742"/>
                    </a:cubicBezTo>
                    <a:cubicBezTo>
                      <a:pt x="363855" y="316230"/>
                      <a:pt x="301943" y="388620"/>
                      <a:pt x="226695" y="38862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2" name="Vrije vorm: vorm 21">
                <a:extLst>
                  <a:ext uri="{FF2B5EF4-FFF2-40B4-BE49-F238E27FC236}">
                    <a16:creationId xmlns:a16="http://schemas.microsoft.com/office/drawing/2014/main" id="{388BB07B-9394-7A66-679F-1EE911980D7B}"/>
                  </a:ext>
                </a:extLst>
              </p:cNvPr>
              <p:cNvSpPr/>
              <p:nvPr/>
            </p:nvSpPr>
            <p:spPr>
              <a:xfrm>
                <a:off x="5834258" y="2703603"/>
                <a:ext cx="273367" cy="433387"/>
              </a:xfrm>
              <a:custGeom>
                <a:avLst/>
                <a:gdLst>
                  <a:gd name="connsiteX0" fmla="*/ 81915 w 273367"/>
                  <a:gd name="connsiteY0" fmla="*/ 0 h 433387"/>
                  <a:gd name="connsiteX1" fmla="*/ 81915 w 273367"/>
                  <a:gd name="connsiteY1" fmla="*/ 365760 h 433387"/>
                  <a:gd name="connsiteX2" fmla="*/ 273368 w 273367"/>
                  <a:gd name="connsiteY2" fmla="*/ 365760 h 433387"/>
                  <a:gd name="connsiteX3" fmla="*/ 264795 w 273367"/>
                  <a:gd name="connsiteY3" fmla="*/ 433388 h 433387"/>
                  <a:gd name="connsiteX4" fmla="*/ 0 w 273367"/>
                  <a:gd name="connsiteY4" fmla="*/ 433388 h 433387"/>
                  <a:gd name="connsiteX5" fmla="*/ 0 w 273367"/>
                  <a:gd name="connsiteY5" fmla="*/ 0 h 433387"/>
                  <a:gd name="connsiteX6" fmla="*/ 81915 w 273367"/>
                  <a:gd name="connsiteY6" fmla="*/ 0 h 433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3367" h="433387">
                    <a:moveTo>
                      <a:pt x="81915" y="0"/>
                    </a:moveTo>
                    <a:lnTo>
                      <a:pt x="81915" y="365760"/>
                    </a:lnTo>
                    <a:lnTo>
                      <a:pt x="273368" y="365760"/>
                    </a:lnTo>
                    <a:lnTo>
                      <a:pt x="264795" y="433388"/>
                    </a:lnTo>
                    <a:lnTo>
                      <a:pt x="0" y="433388"/>
                    </a:lnTo>
                    <a:lnTo>
                      <a:pt x="0" y="0"/>
                    </a:lnTo>
                    <a:lnTo>
                      <a:pt x="81915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</p:grpSp>
      <p:sp>
        <p:nvSpPr>
          <p:cNvPr id="16" name="Tijdelijke aanduiding voor datum 15">
            <a:extLst>
              <a:ext uri="{FF2B5EF4-FFF2-40B4-BE49-F238E27FC236}">
                <a16:creationId xmlns:a16="http://schemas.microsoft.com/office/drawing/2014/main" id="{D258F2F9-E59C-34A9-8808-C414D4619F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59344" y="334469"/>
            <a:ext cx="1741806" cy="365125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fld id="{2061CAE3-8F9E-4B73-9DD4-339EC7E4E2DC}" type="datetime1">
              <a:rPr lang="nl-NL" smtClean="0"/>
              <a:t>17-11-2025</a:t>
            </a:fld>
            <a:endParaRPr lang="nl-NL" dirty="0"/>
          </a:p>
        </p:txBody>
      </p:sp>
      <p:sp>
        <p:nvSpPr>
          <p:cNvPr id="23" name="Tijdelijke aanduiding voor voettekst 22">
            <a:extLst>
              <a:ext uri="{FF2B5EF4-FFF2-40B4-BE49-F238E27FC236}">
                <a16:creationId xmlns:a16="http://schemas.microsoft.com/office/drawing/2014/main" id="{E5A5B822-9A2B-A844-F07A-359353717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59344" y="648335"/>
            <a:ext cx="4114800" cy="365125"/>
          </a:xfrm>
        </p:spPr>
        <p:txBody>
          <a:bodyPr anchor="t"/>
          <a:lstStyle>
            <a:lvl1pPr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 dirty="0"/>
              <a:t>Presentatie naam via Invoegen kop/voettekst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EB828FB8-C183-5D27-C71C-05824CD01468}"/>
              </a:ext>
            </a:extLst>
          </p:cNvPr>
          <p:cNvSpPr txBox="1"/>
          <p:nvPr userDrawn="1"/>
        </p:nvSpPr>
        <p:spPr>
          <a:xfrm>
            <a:off x="-1867844" y="2309962"/>
            <a:ext cx="1800000" cy="249842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lvl="0"/>
            <a:r>
              <a:rPr lang="nl-NL" sz="900" b="1" dirty="0"/>
              <a:t>Voeg een achtergrond afbeelding in:</a:t>
            </a:r>
          </a:p>
          <a:p>
            <a:pPr lvl="0"/>
            <a:r>
              <a:rPr lang="nl-NL" sz="900" dirty="0"/>
              <a:t>Rechter muis knop klik</a:t>
            </a:r>
          </a:p>
          <a:p>
            <a:pPr lvl="0"/>
            <a:r>
              <a:rPr lang="nl-NL" sz="900" dirty="0"/>
              <a:t>Achtergrond opmaken …</a:t>
            </a:r>
          </a:p>
          <a:p>
            <a:pPr lvl="0"/>
            <a:endParaRPr lang="nl-NL" sz="900" dirty="0"/>
          </a:p>
          <a:p>
            <a:pPr lvl="0"/>
            <a:r>
              <a:rPr lang="nl-NL" sz="900" dirty="0"/>
              <a:t>Selecteer Opvulling met afbeelding of </a:t>
            </a:r>
            <a:r>
              <a:rPr lang="nl-NL" sz="900" dirty="0" err="1"/>
              <a:t>bitmappatroon</a:t>
            </a:r>
            <a:endParaRPr lang="nl-NL" sz="900" dirty="0"/>
          </a:p>
          <a:p>
            <a:pPr lvl="0"/>
            <a:endParaRPr lang="nl-NL" sz="900" dirty="0"/>
          </a:p>
          <a:p>
            <a:pPr lvl="0"/>
            <a:r>
              <a:rPr lang="nl-NL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Klik onder Bron afbeelding op [Invoegen]</a:t>
            </a:r>
          </a:p>
        </p:txBody>
      </p:sp>
      <p:sp>
        <p:nvSpPr>
          <p:cNvPr id="5" name="Tekstvak 4" hidden="1">
            <a:extLst>
              <a:ext uri="{FF2B5EF4-FFF2-40B4-BE49-F238E27FC236}">
                <a16:creationId xmlns:a16="http://schemas.microsoft.com/office/drawing/2014/main" id="{D26FEA80-AF38-E010-CD1E-3DF0DD93BE32}"/>
              </a:ext>
            </a:extLst>
          </p:cNvPr>
          <p:cNvSpPr txBox="1"/>
          <p:nvPr userDrawn="1"/>
        </p:nvSpPr>
        <p:spPr>
          <a:xfrm>
            <a:off x="-6495936" y="5583555"/>
            <a:ext cx="6385560" cy="12268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Positioneer een afbeelding met ‘verschuiving’:</a:t>
            </a:r>
            <a:b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nl-NL" sz="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Afbeelding naar rechts verschuiven: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zet een positief % bij ‘verschuiving links’ (= verschuiving van linkerkant naar rechts)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en een even groot negatief % bij  ‘verschuiving rechts’ (=rechterkant)</a:t>
            </a:r>
            <a:r>
              <a:rPr lang="nl-NL" sz="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(bijv. 30% ; -30%).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Voor afbeeldingverschuiving naar links</a:t>
            </a: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net andersom: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zet een negatief % bij ‘verschuiving links’ (= verschuiving van linkerkant naar links)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een even groot positief % bij ‘verschuiving rechts’ (bijv. -15% ; 15%).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Idem bij verschuiving onder/boven. </a:t>
            </a:r>
          </a:p>
        </p:txBody>
      </p:sp>
    </p:spTree>
    <p:extLst>
      <p:ext uri="{BB962C8B-B14F-4D97-AF65-F5344CB8AC3E}">
        <p14:creationId xmlns:p14="http://schemas.microsoft.com/office/powerpoint/2010/main" val="32788937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_3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>
            <a:extLst>
              <a:ext uri="{FF2B5EF4-FFF2-40B4-BE49-F238E27FC236}">
                <a16:creationId xmlns:a16="http://schemas.microsoft.com/office/drawing/2014/main" id="{11931D91-3619-0DDA-7D01-67A5AA5258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14744" y="3824969"/>
            <a:ext cx="4541521" cy="2371996"/>
          </a:xfrm>
        </p:spPr>
        <p:txBody>
          <a:bodyPr wrap="square" anchor="t" anchorCtr="0"/>
          <a:lstStyle>
            <a:lvl1pPr algn="l">
              <a:defRPr sz="57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 max. 3 regels</a:t>
            </a:r>
          </a:p>
        </p:txBody>
      </p:sp>
      <p:sp>
        <p:nvSpPr>
          <p:cNvPr id="3" name="Ondertitel">
            <a:extLst>
              <a:ext uri="{FF2B5EF4-FFF2-40B4-BE49-F238E27FC236}">
                <a16:creationId xmlns:a16="http://schemas.microsoft.com/office/drawing/2014/main" id="{AFA8251A-6137-916C-4CFC-2C601599A67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40144" y="3387724"/>
            <a:ext cx="4541521" cy="342899"/>
          </a:xfrm>
        </p:spPr>
        <p:txBody>
          <a:bodyPr wrap="none" anchor="b" anchorCtr="0"/>
          <a:lstStyle>
            <a:lvl1pPr marL="0" indent="0" algn="l">
              <a:buNone/>
              <a:defRPr lang="nl-NL" sz="2200" dirty="0" smtClean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Subtitel max. 1 regel</a:t>
            </a:r>
          </a:p>
        </p:txBody>
      </p:sp>
      <p:grpSp>
        <p:nvGrpSpPr>
          <p:cNvPr id="17" name="LTO">
            <a:extLst>
              <a:ext uri="{FF2B5EF4-FFF2-40B4-BE49-F238E27FC236}">
                <a16:creationId xmlns:a16="http://schemas.microsoft.com/office/drawing/2014/main" id="{0168B309-3746-B5F6-54FF-FC8EFC070B26}"/>
              </a:ext>
            </a:extLst>
          </p:cNvPr>
          <p:cNvGrpSpPr/>
          <p:nvPr/>
        </p:nvGrpSpPr>
        <p:grpSpPr>
          <a:xfrm>
            <a:off x="6096000" y="2447122"/>
            <a:ext cx="6088449" cy="608578"/>
            <a:chOff x="5689478" y="2596918"/>
            <a:chExt cx="6479857" cy="647700"/>
          </a:xfrm>
        </p:grpSpPr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2A4D2CB3-A5D8-A631-899B-3ED90905AB19}"/>
                </a:ext>
              </a:extLst>
            </p:cNvPr>
            <p:cNvSpPr/>
            <p:nvPr/>
          </p:nvSpPr>
          <p:spPr>
            <a:xfrm>
              <a:off x="5689478" y="2596918"/>
              <a:ext cx="6479857" cy="647700"/>
            </a:xfrm>
            <a:custGeom>
              <a:avLst/>
              <a:gdLst>
                <a:gd name="connsiteX0" fmla="*/ 0 w 6479857"/>
                <a:gd name="connsiteY0" fmla="*/ 0 h 647700"/>
                <a:gd name="connsiteX1" fmla="*/ 6479858 w 6479857"/>
                <a:gd name="connsiteY1" fmla="*/ 0 h 647700"/>
                <a:gd name="connsiteX2" fmla="*/ 6479858 w 6479857"/>
                <a:gd name="connsiteY2" fmla="*/ 647700 h 647700"/>
                <a:gd name="connsiteX3" fmla="*/ 0 w 6479857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79857" h="647700">
                  <a:moveTo>
                    <a:pt x="0" y="0"/>
                  </a:moveTo>
                  <a:lnTo>
                    <a:pt x="6479858" y="0"/>
                  </a:lnTo>
                  <a:lnTo>
                    <a:pt x="647985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C048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grpSp>
          <p:nvGrpSpPr>
            <p:cNvPr id="19" name="Graphic 15">
              <a:extLst>
                <a:ext uri="{FF2B5EF4-FFF2-40B4-BE49-F238E27FC236}">
                  <a16:creationId xmlns:a16="http://schemas.microsoft.com/office/drawing/2014/main" id="{6DE2F7D9-98DB-35C0-B6D1-A174F192207D}"/>
                </a:ext>
              </a:extLst>
            </p:cNvPr>
            <p:cNvGrpSpPr/>
            <p:nvPr/>
          </p:nvGrpSpPr>
          <p:grpSpPr>
            <a:xfrm>
              <a:off x="5834258" y="2695031"/>
              <a:ext cx="1054417" cy="453389"/>
              <a:chOff x="5834258" y="2695031"/>
              <a:chExt cx="1054417" cy="453389"/>
            </a:xfrm>
            <a:solidFill>
              <a:srgbClr val="FFFFFF"/>
            </a:solidFill>
          </p:grpSpPr>
          <p:sp>
            <p:nvSpPr>
              <p:cNvPr id="20" name="Vrije vorm: vorm 19">
                <a:extLst>
                  <a:ext uri="{FF2B5EF4-FFF2-40B4-BE49-F238E27FC236}">
                    <a16:creationId xmlns:a16="http://schemas.microsoft.com/office/drawing/2014/main" id="{7D8B0801-B557-51CF-925C-E37DED29C554}"/>
                  </a:ext>
                </a:extLst>
              </p:cNvPr>
              <p:cNvSpPr/>
              <p:nvPr/>
            </p:nvSpPr>
            <p:spPr>
              <a:xfrm>
                <a:off x="6081908" y="2703603"/>
                <a:ext cx="339089" cy="433387"/>
              </a:xfrm>
              <a:custGeom>
                <a:avLst/>
                <a:gdLst>
                  <a:gd name="connsiteX0" fmla="*/ 339090 w 339089"/>
                  <a:gd name="connsiteY0" fmla="*/ 0 h 433387"/>
                  <a:gd name="connsiteX1" fmla="*/ 330517 w 339089"/>
                  <a:gd name="connsiteY1" fmla="*/ 65723 h 433387"/>
                  <a:gd name="connsiteX2" fmla="*/ 208598 w 339089"/>
                  <a:gd name="connsiteY2" fmla="*/ 65723 h 433387"/>
                  <a:gd name="connsiteX3" fmla="*/ 208598 w 339089"/>
                  <a:gd name="connsiteY3" fmla="*/ 433388 h 433387"/>
                  <a:gd name="connsiteX4" fmla="*/ 124777 w 339089"/>
                  <a:gd name="connsiteY4" fmla="*/ 433388 h 433387"/>
                  <a:gd name="connsiteX5" fmla="*/ 124777 w 339089"/>
                  <a:gd name="connsiteY5" fmla="*/ 65723 h 433387"/>
                  <a:gd name="connsiteX6" fmla="*/ 0 w 339089"/>
                  <a:gd name="connsiteY6" fmla="*/ 65723 h 433387"/>
                  <a:gd name="connsiteX7" fmla="*/ 0 w 339089"/>
                  <a:gd name="connsiteY7" fmla="*/ 0 h 433387"/>
                  <a:gd name="connsiteX8" fmla="*/ 339090 w 339089"/>
                  <a:gd name="connsiteY8" fmla="*/ 0 h 433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9089" h="433387">
                    <a:moveTo>
                      <a:pt x="339090" y="0"/>
                    </a:moveTo>
                    <a:lnTo>
                      <a:pt x="330517" y="65723"/>
                    </a:lnTo>
                    <a:lnTo>
                      <a:pt x="208598" y="65723"/>
                    </a:lnTo>
                    <a:lnTo>
                      <a:pt x="208598" y="433388"/>
                    </a:lnTo>
                    <a:lnTo>
                      <a:pt x="124777" y="433388"/>
                    </a:lnTo>
                    <a:lnTo>
                      <a:pt x="124777" y="65723"/>
                    </a:lnTo>
                    <a:lnTo>
                      <a:pt x="0" y="65723"/>
                    </a:lnTo>
                    <a:lnTo>
                      <a:pt x="0" y="0"/>
                    </a:lnTo>
                    <a:lnTo>
                      <a:pt x="33909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1" name="Vrije vorm: vorm 20">
                <a:extLst>
                  <a:ext uri="{FF2B5EF4-FFF2-40B4-BE49-F238E27FC236}">
                    <a16:creationId xmlns:a16="http://schemas.microsoft.com/office/drawing/2014/main" id="{6D9710ED-19F8-8FB5-9A1F-190C603C6D0A}"/>
                  </a:ext>
                </a:extLst>
              </p:cNvPr>
              <p:cNvSpPr/>
              <p:nvPr/>
            </p:nvSpPr>
            <p:spPr>
              <a:xfrm>
                <a:off x="6435285" y="2695031"/>
                <a:ext cx="453389" cy="453389"/>
              </a:xfrm>
              <a:custGeom>
                <a:avLst/>
                <a:gdLst>
                  <a:gd name="connsiteX0" fmla="*/ 226695 w 453389"/>
                  <a:gd name="connsiteY0" fmla="*/ 0 h 453389"/>
                  <a:gd name="connsiteX1" fmla="*/ 0 w 453389"/>
                  <a:gd name="connsiteY1" fmla="*/ 226695 h 453389"/>
                  <a:gd name="connsiteX2" fmla="*/ 226695 w 453389"/>
                  <a:gd name="connsiteY2" fmla="*/ 453390 h 453389"/>
                  <a:gd name="connsiteX3" fmla="*/ 453390 w 453389"/>
                  <a:gd name="connsiteY3" fmla="*/ 226695 h 453389"/>
                  <a:gd name="connsiteX4" fmla="*/ 226695 w 453389"/>
                  <a:gd name="connsiteY4" fmla="*/ 0 h 453389"/>
                  <a:gd name="connsiteX5" fmla="*/ 226695 w 453389"/>
                  <a:gd name="connsiteY5" fmla="*/ 388620 h 453389"/>
                  <a:gd name="connsiteX6" fmla="*/ 89535 w 453389"/>
                  <a:gd name="connsiteY6" fmla="*/ 225742 h 453389"/>
                  <a:gd name="connsiteX7" fmla="*/ 226695 w 453389"/>
                  <a:gd name="connsiteY7" fmla="*/ 62865 h 453389"/>
                  <a:gd name="connsiteX8" fmla="*/ 363855 w 453389"/>
                  <a:gd name="connsiteY8" fmla="*/ 225742 h 453389"/>
                  <a:gd name="connsiteX9" fmla="*/ 226695 w 453389"/>
                  <a:gd name="connsiteY9" fmla="*/ 388620 h 453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53389" h="453389">
                    <a:moveTo>
                      <a:pt x="226695" y="0"/>
                    </a:moveTo>
                    <a:cubicBezTo>
                      <a:pt x="101918" y="0"/>
                      <a:pt x="0" y="100965"/>
                      <a:pt x="0" y="226695"/>
                    </a:cubicBezTo>
                    <a:cubicBezTo>
                      <a:pt x="0" y="352425"/>
                      <a:pt x="100965" y="453390"/>
                      <a:pt x="226695" y="453390"/>
                    </a:cubicBezTo>
                    <a:cubicBezTo>
                      <a:pt x="352425" y="453390"/>
                      <a:pt x="453390" y="352425"/>
                      <a:pt x="453390" y="226695"/>
                    </a:cubicBezTo>
                    <a:cubicBezTo>
                      <a:pt x="453390" y="100965"/>
                      <a:pt x="351473" y="0"/>
                      <a:pt x="226695" y="0"/>
                    </a:cubicBezTo>
                    <a:close/>
                    <a:moveTo>
                      <a:pt x="226695" y="388620"/>
                    </a:moveTo>
                    <a:cubicBezTo>
                      <a:pt x="150495" y="388620"/>
                      <a:pt x="89535" y="316230"/>
                      <a:pt x="89535" y="225742"/>
                    </a:cubicBezTo>
                    <a:cubicBezTo>
                      <a:pt x="89535" y="135255"/>
                      <a:pt x="151448" y="62865"/>
                      <a:pt x="226695" y="62865"/>
                    </a:cubicBezTo>
                    <a:cubicBezTo>
                      <a:pt x="301943" y="62865"/>
                      <a:pt x="363855" y="135255"/>
                      <a:pt x="363855" y="225742"/>
                    </a:cubicBezTo>
                    <a:cubicBezTo>
                      <a:pt x="363855" y="316230"/>
                      <a:pt x="301943" y="388620"/>
                      <a:pt x="226695" y="38862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2" name="Vrije vorm: vorm 21">
                <a:extLst>
                  <a:ext uri="{FF2B5EF4-FFF2-40B4-BE49-F238E27FC236}">
                    <a16:creationId xmlns:a16="http://schemas.microsoft.com/office/drawing/2014/main" id="{388BB07B-9394-7A66-679F-1EE911980D7B}"/>
                  </a:ext>
                </a:extLst>
              </p:cNvPr>
              <p:cNvSpPr/>
              <p:nvPr/>
            </p:nvSpPr>
            <p:spPr>
              <a:xfrm>
                <a:off x="5834258" y="2703603"/>
                <a:ext cx="273367" cy="433387"/>
              </a:xfrm>
              <a:custGeom>
                <a:avLst/>
                <a:gdLst>
                  <a:gd name="connsiteX0" fmla="*/ 81915 w 273367"/>
                  <a:gd name="connsiteY0" fmla="*/ 0 h 433387"/>
                  <a:gd name="connsiteX1" fmla="*/ 81915 w 273367"/>
                  <a:gd name="connsiteY1" fmla="*/ 365760 h 433387"/>
                  <a:gd name="connsiteX2" fmla="*/ 273368 w 273367"/>
                  <a:gd name="connsiteY2" fmla="*/ 365760 h 433387"/>
                  <a:gd name="connsiteX3" fmla="*/ 264795 w 273367"/>
                  <a:gd name="connsiteY3" fmla="*/ 433388 h 433387"/>
                  <a:gd name="connsiteX4" fmla="*/ 0 w 273367"/>
                  <a:gd name="connsiteY4" fmla="*/ 433388 h 433387"/>
                  <a:gd name="connsiteX5" fmla="*/ 0 w 273367"/>
                  <a:gd name="connsiteY5" fmla="*/ 0 h 433387"/>
                  <a:gd name="connsiteX6" fmla="*/ 81915 w 273367"/>
                  <a:gd name="connsiteY6" fmla="*/ 0 h 433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3367" h="433387">
                    <a:moveTo>
                      <a:pt x="81915" y="0"/>
                    </a:moveTo>
                    <a:lnTo>
                      <a:pt x="81915" y="365760"/>
                    </a:lnTo>
                    <a:lnTo>
                      <a:pt x="273368" y="365760"/>
                    </a:lnTo>
                    <a:lnTo>
                      <a:pt x="264795" y="433388"/>
                    </a:lnTo>
                    <a:lnTo>
                      <a:pt x="0" y="433388"/>
                    </a:lnTo>
                    <a:lnTo>
                      <a:pt x="0" y="0"/>
                    </a:lnTo>
                    <a:lnTo>
                      <a:pt x="8191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</p:grpSp>
      <p:sp>
        <p:nvSpPr>
          <p:cNvPr id="16" name="Tijdelijke aanduiding voor datum 15">
            <a:extLst>
              <a:ext uri="{FF2B5EF4-FFF2-40B4-BE49-F238E27FC236}">
                <a16:creationId xmlns:a16="http://schemas.microsoft.com/office/drawing/2014/main" id="{D258F2F9-E59C-34A9-8808-C414D4619F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59193" y="334469"/>
            <a:ext cx="2419713" cy="365125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  <a:latin typeface="+mj-lt"/>
              </a:defRPr>
            </a:lvl1pPr>
          </a:lstStyle>
          <a:p>
            <a:fld id="{62A11DB1-717D-4791-B23B-986A7F50F4CC}" type="datetime1">
              <a:rPr lang="nl-NL" smtClean="0"/>
              <a:t>17-11-2025</a:t>
            </a:fld>
            <a:endParaRPr lang="nl-NL" dirty="0"/>
          </a:p>
        </p:txBody>
      </p:sp>
      <p:sp>
        <p:nvSpPr>
          <p:cNvPr id="23" name="Tijdelijke aanduiding voor voettekst 22">
            <a:extLst>
              <a:ext uri="{FF2B5EF4-FFF2-40B4-BE49-F238E27FC236}">
                <a16:creationId xmlns:a16="http://schemas.microsoft.com/office/drawing/2014/main" id="{E5A5B822-9A2B-A844-F07A-359353717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59193" y="648335"/>
            <a:ext cx="5716271" cy="365125"/>
          </a:xfrm>
        </p:spPr>
        <p:txBody>
          <a:bodyPr anchor="t"/>
          <a:lstStyle>
            <a:lvl1pPr>
              <a:defRPr sz="2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nl-NL" dirty="0"/>
              <a:t>Presentatie naam via Invoegen kop/voettekst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C73F268A-BA63-7014-9A69-B3A2ED2AA707}"/>
              </a:ext>
            </a:extLst>
          </p:cNvPr>
          <p:cNvSpPr txBox="1"/>
          <p:nvPr userDrawn="1"/>
        </p:nvSpPr>
        <p:spPr>
          <a:xfrm>
            <a:off x="-1867844" y="2309962"/>
            <a:ext cx="1800000" cy="249842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lvl="0"/>
            <a:r>
              <a:rPr lang="nl-NL" sz="900" b="1" dirty="0"/>
              <a:t>Voeg een achtergrond afbeelding in:</a:t>
            </a:r>
          </a:p>
          <a:p>
            <a:pPr lvl="0"/>
            <a:r>
              <a:rPr lang="nl-NL" sz="900" dirty="0"/>
              <a:t>Rechter muis knop klik</a:t>
            </a:r>
          </a:p>
          <a:p>
            <a:pPr lvl="0"/>
            <a:r>
              <a:rPr lang="nl-NL" sz="900" dirty="0"/>
              <a:t>Achtergrond opmaken …</a:t>
            </a:r>
          </a:p>
          <a:p>
            <a:pPr lvl="0"/>
            <a:endParaRPr lang="nl-NL" sz="900" dirty="0"/>
          </a:p>
          <a:p>
            <a:pPr lvl="0"/>
            <a:r>
              <a:rPr lang="nl-NL" sz="900" dirty="0"/>
              <a:t>Selecteer Opvulling met afbeelding of </a:t>
            </a:r>
            <a:r>
              <a:rPr lang="nl-NL" sz="900" dirty="0" err="1"/>
              <a:t>bitmappatroon</a:t>
            </a:r>
            <a:endParaRPr lang="nl-NL" sz="900" dirty="0"/>
          </a:p>
          <a:p>
            <a:pPr lvl="0"/>
            <a:endParaRPr lang="nl-NL" sz="900" dirty="0"/>
          </a:p>
          <a:p>
            <a:pPr lvl="0"/>
            <a:r>
              <a:rPr lang="nl-NL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Klik onder Bron afbeelding op [Invoegen]</a:t>
            </a:r>
          </a:p>
        </p:txBody>
      </p:sp>
    </p:spTree>
    <p:extLst>
      <p:ext uri="{BB962C8B-B14F-4D97-AF65-F5344CB8AC3E}">
        <p14:creationId xmlns:p14="http://schemas.microsoft.com/office/powerpoint/2010/main" val="582635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Hoofdstu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Patroon5">
            <a:extLst>
              <a:ext uri="{FF2B5EF4-FFF2-40B4-BE49-F238E27FC236}">
                <a16:creationId xmlns:a16="http://schemas.microsoft.com/office/drawing/2014/main" id="{64EC2235-7A3A-1758-F408-8222923E7648}"/>
              </a:ext>
            </a:extLst>
          </p:cNvPr>
          <p:cNvGrpSpPr/>
          <p:nvPr userDrawn="1"/>
        </p:nvGrpSpPr>
        <p:grpSpPr>
          <a:xfrm>
            <a:off x="0" y="0"/>
            <a:ext cx="12192000" cy="6858633"/>
            <a:chOff x="0" y="0"/>
            <a:chExt cx="12192000" cy="6858633"/>
          </a:xfrm>
        </p:grpSpPr>
        <p:sp>
          <p:nvSpPr>
            <p:cNvPr id="29" name="Vrije vorm: vorm 28">
              <a:extLst>
                <a:ext uri="{FF2B5EF4-FFF2-40B4-BE49-F238E27FC236}">
                  <a16:creationId xmlns:a16="http://schemas.microsoft.com/office/drawing/2014/main" id="{4BF6B3BB-B027-8490-D3E5-DBAA32099D27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  <a:no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0" name="Vrije vorm: vorm 29">
              <a:extLst>
                <a:ext uri="{FF2B5EF4-FFF2-40B4-BE49-F238E27FC236}">
                  <a16:creationId xmlns:a16="http://schemas.microsoft.com/office/drawing/2014/main" id="{317A5A18-D4AB-1A15-7F9D-7463200B64D2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5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1" name="Vrije vorm: vorm 30">
              <a:extLst>
                <a:ext uri="{FF2B5EF4-FFF2-40B4-BE49-F238E27FC236}">
                  <a16:creationId xmlns:a16="http://schemas.microsoft.com/office/drawing/2014/main" id="{9F0FF4F3-1B9B-68A8-74F9-E7D752BE9745}"/>
                </a:ext>
              </a:extLst>
            </p:cNvPr>
            <p:cNvSpPr/>
            <p:nvPr/>
          </p:nvSpPr>
          <p:spPr>
            <a:xfrm>
              <a:off x="6553200" y="1219200"/>
              <a:ext cx="5638800" cy="5638800"/>
            </a:xfrm>
            <a:custGeom>
              <a:avLst/>
              <a:gdLst>
                <a:gd name="connsiteX0" fmla="*/ 5638800 w 5638800"/>
                <a:gd name="connsiteY0" fmla="*/ 36830 h 5638800"/>
                <a:gd name="connsiteX1" fmla="*/ 5029200 w 5638800"/>
                <a:gd name="connsiteY1" fmla="*/ 0 h 5638800"/>
                <a:gd name="connsiteX2" fmla="*/ 0 w 5638800"/>
                <a:gd name="connsiteY2" fmla="*/ 5029200 h 5638800"/>
                <a:gd name="connsiteX3" fmla="*/ 36830 w 5638800"/>
                <a:gd name="connsiteY3" fmla="*/ 5638800 h 5638800"/>
                <a:gd name="connsiteX4" fmla="*/ 5638800 w 5638800"/>
                <a:gd name="connsiteY4" fmla="*/ 5638800 h 5638800"/>
                <a:gd name="connsiteX5" fmla="*/ 5638800 w 5638800"/>
                <a:gd name="connsiteY5" fmla="*/ 36830 h 563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38800" h="5638800">
                  <a:moveTo>
                    <a:pt x="5638800" y="36830"/>
                  </a:moveTo>
                  <a:cubicBezTo>
                    <a:pt x="5438775" y="12700"/>
                    <a:pt x="5235575" y="0"/>
                    <a:pt x="5029200" y="0"/>
                  </a:cubicBezTo>
                  <a:cubicBezTo>
                    <a:pt x="2251710" y="0"/>
                    <a:pt x="0" y="2251710"/>
                    <a:pt x="0" y="5029200"/>
                  </a:cubicBezTo>
                  <a:cubicBezTo>
                    <a:pt x="0" y="5235575"/>
                    <a:pt x="12700" y="5438775"/>
                    <a:pt x="36830" y="5638800"/>
                  </a:cubicBezTo>
                  <a:lnTo>
                    <a:pt x="5638800" y="5638800"/>
                  </a:lnTo>
                  <a:lnTo>
                    <a:pt x="5638800" y="36830"/>
                  </a:lnTo>
                  <a:close/>
                </a:path>
              </a:pathLst>
            </a:custGeom>
            <a:solidFill>
              <a:schemeClr val="accent4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64" name="Vrije vorm: vorm 63">
              <a:extLst>
                <a:ext uri="{FF2B5EF4-FFF2-40B4-BE49-F238E27FC236}">
                  <a16:creationId xmlns:a16="http://schemas.microsoft.com/office/drawing/2014/main" id="{0C013873-B25A-37CD-F136-6472E92B4533}"/>
                </a:ext>
              </a:extLst>
            </p:cNvPr>
            <p:cNvSpPr/>
            <p:nvPr/>
          </p:nvSpPr>
          <p:spPr>
            <a:xfrm>
              <a:off x="7924800" y="2590800"/>
              <a:ext cx="4267200" cy="4267200"/>
            </a:xfrm>
            <a:custGeom>
              <a:avLst/>
              <a:gdLst>
                <a:gd name="connsiteX0" fmla="*/ 4267200 w 4267200"/>
                <a:gd name="connsiteY0" fmla="*/ 50800 h 4267200"/>
                <a:gd name="connsiteX1" fmla="*/ 3657600 w 4267200"/>
                <a:gd name="connsiteY1" fmla="*/ 0 h 4267200"/>
                <a:gd name="connsiteX2" fmla="*/ 0 w 4267200"/>
                <a:gd name="connsiteY2" fmla="*/ 3657600 h 4267200"/>
                <a:gd name="connsiteX3" fmla="*/ 50800 w 4267200"/>
                <a:gd name="connsiteY3" fmla="*/ 4267200 h 4267200"/>
                <a:gd name="connsiteX4" fmla="*/ 4267200 w 4267200"/>
                <a:gd name="connsiteY4" fmla="*/ 4267200 h 4267200"/>
                <a:gd name="connsiteX5" fmla="*/ 4267200 w 4267200"/>
                <a:gd name="connsiteY5" fmla="*/ 50800 h 426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7200" h="4267200">
                  <a:moveTo>
                    <a:pt x="4267200" y="50800"/>
                  </a:moveTo>
                  <a:cubicBezTo>
                    <a:pt x="4069080" y="17780"/>
                    <a:pt x="3865245" y="0"/>
                    <a:pt x="3657600" y="0"/>
                  </a:cubicBezTo>
                  <a:cubicBezTo>
                    <a:pt x="1637665" y="0"/>
                    <a:pt x="0" y="1637665"/>
                    <a:pt x="0" y="3657600"/>
                  </a:cubicBezTo>
                  <a:cubicBezTo>
                    <a:pt x="0" y="3865245"/>
                    <a:pt x="17145" y="4069080"/>
                    <a:pt x="50800" y="4267200"/>
                  </a:cubicBezTo>
                  <a:lnTo>
                    <a:pt x="4267200" y="4267200"/>
                  </a:lnTo>
                  <a:lnTo>
                    <a:pt x="4267200" y="50800"/>
                  </a:lnTo>
                  <a:close/>
                </a:path>
              </a:pathLst>
            </a:custGeom>
            <a:solidFill>
              <a:srgbClr val="2A919E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65" name="Vrije vorm: vorm 64">
              <a:extLst>
                <a:ext uri="{FF2B5EF4-FFF2-40B4-BE49-F238E27FC236}">
                  <a16:creationId xmlns:a16="http://schemas.microsoft.com/office/drawing/2014/main" id="{90B91D25-0809-D302-FC20-2CB67C23A217}"/>
                </a:ext>
              </a:extLst>
            </p:cNvPr>
            <p:cNvSpPr/>
            <p:nvPr/>
          </p:nvSpPr>
          <p:spPr>
            <a:xfrm>
              <a:off x="9296400" y="3962400"/>
              <a:ext cx="2895600" cy="2895600"/>
            </a:xfrm>
            <a:custGeom>
              <a:avLst/>
              <a:gdLst>
                <a:gd name="connsiteX0" fmla="*/ 2895600 w 2895600"/>
                <a:gd name="connsiteY0" fmla="*/ 81915 h 2895600"/>
                <a:gd name="connsiteX1" fmla="*/ 2286000 w 2895600"/>
                <a:gd name="connsiteY1" fmla="*/ 0 h 2895600"/>
                <a:gd name="connsiteX2" fmla="*/ 0 w 2895600"/>
                <a:gd name="connsiteY2" fmla="*/ 2286000 h 2895600"/>
                <a:gd name="connsiteX3" fmla="*/ 81915 w 2895600"/>
                <a:gd name="connsiteY3" fmla="*/ 2895600 h 2895600"/>
                <a:gd name="connsiteX4" fmla="*/ 2895600 w 2895600"/>
                <a:gd name="connsiteY4" fmla="*/ 2895600 h 2895600"/>
                <a:gd name="connsiteX5" fmla="*/ 2895600 w 2895600"/>
                <a:gd name="connsiteY5" fmla="*/ 81915 h 289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95600" h="2895600">
                  <a:moveTo>
                    <a:pt x="2895600" y="81915"/>
                  </a:moveTo>
                  <a:cubicBezTo>
                    <a:pt x="2701290" y="28575"/>
                    <a:pt x="2496820" y="0"/>
                    <a:pt x="2286000" y="0"/>
                  </a:cubicBezTo>
                  <a:cubicBezTo>
                    <a:pt x="1023620" y="0"/>
                    <a:pt x="0" y="1023620"/>
                    <a:pt x="0" y="2286000"/>
                  </a:cubicBezTo>
                  <a:cubicBezTo>
                    <a:pt x="0" y="2496820"/>
                    <a:pt x="28575" y="2701290"/>
                    <a:pt x="81915" y="2895600"/>
                  </a:cubicBezTo>
                  <a:lnTo>
                    <a:pt x="2895600" y="2895600"/>
                  </a:lnTo>
                  <a:lnTo>
                    <a:pt x="2895600" y="81915"/>
                  </a:lnTo>
                  <a:close/>
                </a:path>
              </a:pathLst>
            </a:custGeom>
            <a:solidFill>
              <a:schemeClr val="accent4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66" name="Vrije vorm: vorm 65">
              <a:extLst>
                <a:ext uri="{FF2B5EF4-FFF2-40B4-BE49-F238E27FC236}">
                  <a16:creationId xmlns:a16="http://schemas.microsoft.com/office/drawing/2014/main" id="{208CBE5B-CC50-71A5-A4F1-7FA42EEEFD20}"/>
                </a:ext>
              </a:extLst>
            </p:cNvPr>
            <p:cNvSpPr/>
            <p:nvPr/>
          </p:nvSpPr>
          <p:spPr>
            <a:xfrm>
              <a:off x="10664190" y="5332729"/>
              <a:ext cx="1527809" cy="1525904"/>
            </a:xfrm>
            <a:custGeom>
              <a:avLst/>
              <a:gdLst>
                <a:gd name="connsiteX0" fmla="*/ 1527810 w 1527809"/>
                <a:gd name="connsiteY0" fmla="*/ 236220 h 1525904"/>
                <a:gd name="connsiteX1" fmla="*/ 914400 w 1527809"/>
                <a:gd name="connsiteY1" fmla="*/ 0 h 1525904"/>
                <a:gd name="connsiteX2" fmla="*/ 0 w 1527809"/>
                <a:gd name="connsiteY2" fmla="*/ 914400 h 1525904"/>
                <a:gd name="connsiteX3" fmla="*/ 234315 w 1527809"/>
                <a:gd name="connsiteY3" fmla="*/ 1525905 h 1525904"/>
                <a:gd name="connsiteX4" fmla="*/ 1527810 w 1527809"/>
                <a:gd name="connsiteY4" fmla="*/ 1525905 h 1525904"/>
                <a:gd name="connsiteX5" fmla="*/ 1527810 w 1527809"/>
                <a:gd name="connsiteY5" fmla="*/ 236220 h 1525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7809" h="1525904">
                  <a:moveTo>
                    <a:pt x="1527810" y="236220"/>
                  </a:moveTo>
                  <a:cubicBezTo>
                    <a:pt x="1365885" y="89535"/>
                    <a:pt x="1150620" y="0"/>
                    <a:pt x="914400" y="0"/>
                  </a:cubicBezTo>
                  <a:cubicBezTo>
                    <a:pt x="409575" y="0"/>
                    <a:pt x="0" y="409575"/>
                    <a:pt x="0" y="914400"/>
                  </a:cubicBezTo>
                  <a:cubicBezTo>
                    <a:pt x="0" y="1149350"/>
                    <a:pt x="88900" y="1363980"/>
                    <a:pt x="234315" y="1525905"/>
                  </a:cubicBezTo>
                  <a:lnTo>
                    <a:pt x="1527810" y="1525905"/>
                  </a:lnTo>
                  <a:lnTo>
                    <a:pt x="1527810" y="236220"/>
                  </a:lnTo>
                  <a:close/>
                </a:path>
              </a:pathLst>
            </a:custGeom>
            <a:solidFill>
              <a:schemeClr val="accent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2" name="Titel">
            <a:extLst>
              <a:ext uri="{FF2B5EF4-FFF2-40B4-BE49-F238E27FC236}">
                <a16:creationId xmlns:a16="http://schemas.microsoft.com/office/drawing/2014/main" id="{11931D91-3619-0DDA-7D01-67A5AA5258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11536" y="3242492"/>
            <a:ext cx="9553688" cy="1655762"/>
          </a:xfrm>
        </p:spPr>
        <p:txBody>
          <a:bodyPr wrap="square" anchor="t" anchorCtr="0"/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Hoofdstuk titel over maximaal 2 regels</a:t>
            </a:r>
          </a:p>
        </p:txBody>
      </p:sp>
      <p:sp>
        <p:nvSpPr>
          <p:cNvPr id="3" name="Subtitel">
            <a:extLst>
              <a:ext uri="{FF2B5EF4-FFF2-40B4-BE49-F238E27FC236}">
                <a16:creationId xmlns:a16="http://schemas.microsoft.com/office/drawing/2014/main" id="{AFA8251A-6137-916C-4CFC-2C601599A67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26776" y="2326922"/>
            <a:ext cx="9538448" cy="894886"/>
          </a:xfrm>
        </p:spPr>
        <p:txBody>
          <a:bodyPr wrap="none" anchor="b" anchorCtr="0"/>
          <a:lstStyle>
            <a:lvl1pPr marL="0" indent="0" algn="ctr">
              <a:buNone/>
              <a:defRPr lang="nl-NL" sz="5400" dirty="0" smtClean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Subtitel over max. 1 regel</a:t>
            </a:r>
          </a:p>
        </p:txBody>
      </p:sp>
      <p:grpSp>
        <p:nvGrpSpPr>
          <p:cNvPr id="6" name="LTO Lint">
            <a:extLst>
              <a:ext uri="{FF2B5EF4-FFF2-40B4-BE49-F238E27FC236}">
                <a16:creationId xmlns:a16="http://schemas.microsoft.com/office/drawing/2014/main" id="{19B90927-C076-2121-64F6-B4572B41A6A8}"/>
              </a:ext>
            </a:extLst>
          </p:cNvPr>
          <p:cNvGrpSpPr/>
          <p:nvPr userDrawn="1"/>
        </p:nvGrpSpPr>
        <p:grpSpPr>
          <a:xfrm>
            <a:off x="8539438" y="5942711"/>
            <a:ext cx="3652562" cy="457199"/>
            <a:chOff x="8539438" y="5942711"/>
            <a:chExt cx="3652562" cy="457199"/>
          </a:xfrm>
        </p:grpSpPr>
        <p:sp>
          <p:nvSpPr>
            <p:cNvPr id="7" name="Vrije vorm: vorm 6">
              <a:extLst>
                <a:ext uri="{FF2B5EF4-FFF2-40B4-BE49-F238E27FC236}">
                  <a16:creationId xmlns:a16="http://schemas.microsoft.com/office/drawing/2014/main" id="{7E0593CC-371D-70BD-5466-F8194C9DEC68}"/>
                </a:ext>
              </a:extLst>
            </p:cNvPr>
            <p:cNvSpPr/>
            <p:nvPr/>
          </p:nvSpPr>
          <p:spPr>
            <a:xfrm>
              <a:off x="8539438" y="5942711"/>
              <a:ext cx="3652562" cy="457199"/>
            </a:xfrm>
            <a:custGeom>
              <a:avLst/>
              <a:gdLst>
                <a:gd name="connsiteX0" fmla="*/ 0 w 6479857"/>
                <a:gd name="connsiteY0" fmla="*/ 0 h 647700"/>
                <a:gd name="connsiteX1" fmla="*/ 6479858 w 6479857"/>
                <a:gd name="connsiteY1" fmla="*/ 0 h 647700"/>
                <a:gd name="connsiteX2" fmla="*/ 6479858 w 6479857"/>
                <a:gd name="connsiteY2" fmla="*/ 647700 h 647700"/>
                <a:gd name="connsiteX3" fmla="*/ 0 w 6479857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79857" h="647700">
                  <a:moveTo>
                    <a:pt x="0" y="0"/>
                  </a:moveTo>
                  <a:lnTo>
                    <a:pt x="6479858" y="0"/>
                  </a:lnTo>
                  <a:lnTo>
                    <a:pt x="647985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grpSp>
          <p:nvGrpSpPr>
            <p:cNvPr id="8" name="Groep 7">
              <a:extLst>
                <a:ext uri="{FF2B5EF4-FFF2-40B4-BE49-F238E27FC236}">
                  <a16:creationId xmlns:a16="http://schemas.microsoft.com/office/drawing/2014/main" id="{FEFAEDD7-8BC8-4724-86FA-C3F4DBE841A0}"/>
                </a:ext>
              </a:extLst>
            </p:cNvPr>
            <p:cNvGrpSpPr/>
            <p:nvPr userDrawn="1"/>
          </p:nvGrpSpPr>
          <p:grpSpPr>
            <a:xfrm>
              <a:off x="8641845" y="6013666"/>
              <a:ext cx="737899" cy="317290"/>
              <a:chOff x="9568800" y="6049717"/>
              <a:chExt cx="594353" cy="255566"/>
            </a:xfrm>
          </p:grpSpPr>
          <p:sp>
            <p:nvSpPr>
              <p:cNvPr id="9" name="Vrije vorm: vorm 8">
                <a:extLst>
                  <a:ext uri="{FF2B5EF4-FFF2-40B4-BE49-F238E27FC236}">
                    <a16:creationId xmlns:a16="http://schemas.microsoft.com/office/drawing/2014/main" id="{E0ADCDFC-F35C-2AE3-D69D-80316CE459F6}"/>
                  </a:ext>
                </a:extLst>
              </p:cNvPr>
              <p:cNvSpPr/>
              <p:nvPr userDrawn="1"/>
            </p:nvSpPr>
            <p:spPr>
              <a:xfrm>
                <a:off x="9708395" y="6054549"/>
                <a:ext cx="191137" cy="244291"/>
              </a:xfrm>
              <a:custGeom>
                <a:avLst/>
                <a:gdLst>
                  <a:gd name="connsiteX0" fmla="*/ 339090 w 339089"/>
                  <a:gd name="connsiteY0" fmla="*/ 0 h 433387"/>
                  <a:gd name="connsiteX1" fmla="*/ 330517 w 339089"/>
                  <a:gd name="connsiteY1" fmla="*/ 65723 h 433387"/>
                  <a:gd name="connsiteX2" fmla="*/ 208598 w 339089"/>
                  <a:gd name="connsiteY2" fmla="*/ 65723 h 433387"/>
                  <a:gd name="connsiteX3" fmla="*/ 208598 w 339089"/>
                  <a:gd name="connsiteY3" fmla="*/ 433388 h 433387"/>
                  <a:gd name="connsiteX4" fmla="*/ 124777 w 339089"/>
                  <a:gd name="connsiteY4" fmla="*/ 433388 h 433387"/>
                  <a:gd name="connsiteX5" fmla="*/ 124777 w 339089"/>
                  <a:gd name="connsiteY5" fmla="*/ 65723 h 433387"/>
                  <a:gd name="connsiteX6" fmla="*/ 0 w 339089"/>
                  <a:gd name="connsiteY6" fmla="*/ 65723 h 433387"/>
                  <a:gd name="connsiteX7" fmla="*/ 0 w 339089"/>
                  <a:gd name="connsiteY7" fmla="*/ 0 h 433387"/>
                  <a:gd name="connsiteX8" fmla="*/ 339090 w 339089"/>
                  <a:gd name="connsiteY8" fmla="*/ 0 h 433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9089" h="433387">
                    <a:moveTo>
                      <a:pt x="339090" y="0"/>
                    </a:moveTo>
                    <a:lnTo>
                      <a:pt x="330517" y="65723"/>
                    </a:lnTo>
                    <a:lnTo>
                      <a:pt x="208598" y="65723"/>
                    </a:lnTo>
                    <a:lnTo>
                      <a:pt x="208598" y="433388"/>
                    </a:lnTo>
                    <a:lnTo>
                      <a:pt x="124777" y="433388"/>
                    </a:lnTo>
                    <a:lnTo>
                      <a:pt x="124777" y="65723"/>
                    </a:lnTo>
                    <a:lnTo>
                      <a:pt x="0" y="65723"/>
                    </a:lnTo>
                    <a:lnTo>
                      <a:pt x="0" y="0"/>
                    </a:lnTo>
                    <a:lnTo>
                      <a:pt x="33909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0" name="Vrije vorm: vorm 9">
                <a:extLst>
                  <a:ext uri="{FF2B5EF4-FFF2-40B4-BE49-F238E27FC236}">
                    <a16:creationId xmlns:a16="http://schemas.microsoft.com/office/drawing/2014/main" id="{46FE3BAA-38C7-CCC7-4E7C-D92550F4B3A5}"/>
                  </a:ext>
                </a:extLst>
              </p:cNvPr>
              <p:cNvSpPr/>
              <p:nvPr userDrawn="1"/>
            </p:nvSpPr>
            <p:spPr>
              <a:xfrm>
                <a:off x="9907587" y="6049717"/>
                <a:ext cx="255566" cy="255566"/>
              </a:xfrm>
              <a:custGeom>
                <a:avLst/>
                <a:gdLst>
                  <a:gd name="connsiteX0" fmla="*/ 226695 w 453389"/>
                  <a:gd name="connsiteY0" fmla="*/ 0 h 453389"/>
                  <a:gd name="connsiteX1" fmla="*/ 0 w 453389"/>
                  <a:gd name="connsiteY1" fmla="*/ 226695 h 453389"/>
                  <a:gd name="connsiteX2" fmla="*/ 226695 w 453389"/>
                  <a:gd name="connsiteY2" fmla="*/ 453390 h 453389"/>
                  <a:gd name="connsiteX3" fmla="*/ 453390 w 453389"/>
                  <a:gd name="connsiteY3" fmla="*/ 226695 h 453389"/>
                  <a:gd name="connsiteX4" fmla="*/ 226695 w 453389"/>
                  <a:gd name="connsiteY4" fmla="*/ 0 h 453389"/>
                  <a:gd name="connsiteX5" fmla="*/ 226695 w 453389"/>
                  <a:gd name="connsiteY5" fmla="*/ 388620 h 453389"/>
                  <a:gd name="connsiteX6" fmla="*/ 89535 w 453389"/>
                  <a:gd name="connsiteY6" fmla="*/ 225742 h 453389"/>
                  <a:gd name="connsiteX7" fmla="*/ 226695 w 453389"/>
                  <a:gd name="connsiteY7" fmla="*/ 62865 h 453389"/>
                  <a:gd name="connsiteX8" fmla="*/ 363855 w 453389"/>
                  <a:gd name="connsiteY8" fmla="*/ 225742 h 453389"/>
                  <a:gd name="connsiteX9" fmla="*/ 226695 w 453389"/>
                  <a:gd name="connsiteY9" fmla="*/ 388620 h 453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53389" h="453389">
                    <a:moveTo>
                      <a:pt x="226695" y="0"/>
                    </a:moveTo>
                    <a:cubicBezTo>
                      <a:pt x="101918" y="0"/>
                      <a:pt x="0" y="100965"/>
                      <a:pt x="0" y="226695"/>
                    </a:cubicBezTo>
                    <a:cubicBezTo>
                      <a:pt x="0" y="352425"/>
                      <a:pt x="100965" y="453390"/>
                      <a:pt x="226695" y="453390"/>
                    </a:cubicBezTo>
                    <a:cubicBezTo>
                      <a:pt x="352425" y="453390"/>
                      <a:pt x="453390" y="352425"/>
                      <a:pt x="453390" y="226695"/>
                    </a:cubicBezTo>
                    <a:cubicBezTo>
                      <a:pt x="453390" y="100965"/>
                      <a:pt x="351473" y="0"/>
                      <a:pt x="226695" y="0"/>
                    </a:cubicBezTo>
                    <a:close/>
                    <a:moveTo>
                      <a:pt x="226695" y="388620"/>
                    </a:moveTo>
                    <a:cubicBezTo>
                      <a:pt x="150495" y="388620"/>
                      <a:pt x="89535" y="316230"/>
                      <a:pt x="89535" y="225742"/>
                    </a:cubicBezTo>
                    <a:cubicBezTo>
                      <a:pt x="89535" y="135255"/>
                      <a:pt x="151448" y="62865"/>
                      <a:pt x="226695" y="62865"/>
                    </a:cubicBezTo>
                    <a:cubicBezTo>
                      <a:pt x="301943" y="62865"/>
                      <a:pt x="363855" y="135255"/>
                      <a:pt x="363855" y="225742"/>
                    </a:cubicBezTo>
                    <a:cubicBezTo>
                      <a:pt x="363855" y="316230"/>
                      <a:pt x="301943" y="388620"/>
                      <a:pt x="226695" y="38862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11" name="Vrije vorm: vorm 10">
                <a:extLst>
                  <a:ext uri="{FF2B5EF4-FFF2-40B4-BE49-F238E27FC236}">
                    <a16:creationId xmlns:a16="http://schemas.microsoft.com/office/drawing/2014/main" id="{A81A8C6A-50C3-6311-AE31-2E71242F07D2}"/>
                  </a:ext>
                </a:extLst>
              </p:cNvPr>
              <p:cNvSpPr/>
              <p:nvPr userDrawn="1"/>
            </p:nvSpPr>
            <p:spPr>
              <a:xfrm>
                <a:off x="9568800" y="6054549"/>
                <a:ext cx="154091" cy="244291"/>
              </a:xfrm>
              <a:custGeom>
                <a:avLst/>
                <a:gdLst>
                  <a:gd name="connsiteX0" fmla="*/ 81915 w 273367"/>
                  <a:gd name="connsiteY0" fmla="*/ 0 h 433387"/>
                  <a:gd name="connsiteX1" fmla="*/ 81915 w 273367"/>
                  <a:gd name="connsiteY1" fmla="*/ 365760 h 433387"/>
                  <a:gd name="connsiteX2" fmla="*/ 273368 w 273367"/>
                  <a:gd name="connsiteY2" fmla="*/ 365760 h 433387"/>
                  <a:gd name="connsiteX3" fmla="*/ 264795 w 273367"/>
                  <a:gd name="connsiteY3" fmla="*/ 433388 h 433387"/>
                  <a:gd name="connsiteX4" fmla="*/ 0 w 273367"/>
                  <a:gd name="connsiteY4" fmla="*/ 433388 h 433387"/>
                  <a:gd name="connsiteX5" fmla="*/ 0 w 273367"/>
                  <a:gd name="connsiteY5" fmla="*/ 0 h 433387"/>
                  <a:gd name="connsiteX6" fmla="*/ 81915 w 273367"/>
                  <a:gd name="connsiteY6" fmla="*/ 0 h 433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3367" h="433387">
                    <a:moveTo>
                      <a:pt x="81915" y="0"/>
                    </a:moveTo>
                    <a:lnTo>
                      <a:pt x="81915" y="365760"/>
                    </a:lnTo>
                    <a:lnTo>
                      <a:pt x="273368" y="365760"/>
                    </a:lnTo>
                    <a:lnTo>
                      <a:pt x="264795" y="433388"/>
                    </a:lnTo>
                    <a:lnTo>
                      <a:pt x="0" y="433388"/>
                    </a:lnTo>
                    <a:lnTo>
                      <a:pt x="0" y="0"/>
                    </a:lnTo>
                    <a:lnTo>
                      <a:pt x="81915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33683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Patroon5">
            <a:extLst>
              <a:ext uri="{FF2B5EF4-FFF2-40B4-BE49-F238E27FC236}">
                <a16:creationId xmlns:a16="http://schemas.microsoft.com/office/drawing/2014/main" id="{B3813646-E4AD-6BDE-7F3C-DC46A0C6B81E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3" name="Vrije vorm: vorm 112">
              <a:extLst>
                <a:ext uri="{FF2B5EF4-FFF2-40B4-BE49-F238E27FC236}">
                  <a16:creationId xmlns:a16="http://schemas.microsoft.com/office/drawing/2014/main" id="{575B5C64-25B8-8AF2-C69D-8664BC17727E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114" name="Vrije vorm: vorm 113">
              <a:extLst>
                <a:ext uri="{FF2B5EF4-FFF2-40B4-BE49-F238E27FC236}">
                  <a16:creationId xmlns:a16="http://schemas.microsoft.com/office/drawing/2014/main" id="{20A6F46F-CCCA-53B8-4883-DAEFB852C0E0}"/>
                </a:ext>
              </a:extLst>
            </p:cNvPr>
            <p:cNvSpPr/>
            <p:nvPr/>
          </p:nvSpPr>
          <p:spPr>
            <a:xfrm>
              <a:off x="5334000" y="0"/>
              <a:ext cx="6858000" cy="6858000"/>
            </a:xfrm>
            <a:custGeom>
              <a:avLst/>
              <a:gdLst>
                <a:gd name="connsiteX0" fmla="*/ 0 w 6858000"/>
                <a:gd name="connsiteY0" fmla="*/ 0 h 6858000"/>
                <a:gd name="connsiteX1" fmla="*/ 6858000 w 6858000"/>
                <a:gd name="connsiteY1" fmla="*/ 0 h 6858000"/>
                <a:gd name="connsiteX2" fmla="*/ 6858000 w 6858000"/>
                <a:gd name="connsiteY2" fmla="*/ 6858000 h 6858000"/>
                <a:gd name="connsiteX3" fmla="*/ 0 w 6858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58000" h="6858000">
                  <a:moveTo>
                    <a:pt x="0" y="0"/>
                  </a:moveTo>
                  <a:lnTo>
                    <a:pt x="6858000" y="0"/>
                  </a:lnTo>
                  <a:lnTo>
                    <a:pt x="6858000" y="6858000"/>
                  </a:lnTo>
                  <a:lnTo>
                    <a:pt x="0" y="6858000"/>
                  </a:lnTo>
                  <a:close/>
                </a:path>
              </a:pathLst>
            </a:custGeom>
            <a:no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15" name="Vrije vorm: vorm 114">
              <a:extLst>
                <a:ext uri="{FF2B5EF4-FFF2-40B4-BE49-F238E27FC236}">
                  <a16:creationId xmlns:a16="http://schemas.microsoft.com/office/drawing/2014/main" id="{68B3F8DC-FCC5-B571-B90F-898CD5475E4C}"/>
                </a:ext>
              </a:extLst>
            </p:cNvPr>
            <p:cNvSpPr/>
            <p:nvPr/>
          </p:nvSpPr>
          <p:spPr>
            <a:xfrm>
              <a:off x="2590800" y="0"/>
              <a:ext cx="1371600" cy="1371600"/>
            </a:xfrm>
            <a:custGeom>
              <a:avLst/>
              <a:gdLst>
                <a:gd name="connsiteX0" fmla="*/ 0 w 1371600"/>
                <a:gd name="connsiteY0" fmla="*/ 0 h 1371600"/>
                <a:gd name="connsiteX1" fmla="*/ 1371600 w 1371600"/>
                <a:gd name="connsiteY1" fmla="*/ 0 h 1371600"/>
                <a:gd name="connsiteX2" fmla="*/ 1371600 w 1371600"/>
                <a:gd name="connsiteY2" fmla="*/ 1371600 h 1371600"/>
                <a:gd name="connsiteX3" fmla="*/ 0 w 1371600"/>
                <a:gd name="connsiteY3" fmla="*/ 137160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1600" h="1371600">
                  <a:moveTo>
                    <a:pt x="0" y="0"/>
                  </a:moveTo>
                  <a:lnTo>
                    <a:pt x="1371600" y="0"/>
                  </a:lnTo>
                  <a:lnTo>
                    <a:pt x="1371600" y="1371600"/>
                  </a:lnTo>
                  <a:lnTo>
                    <a:pt x="0" y="1371600"/>
                  </a:lnTo>
                  <a:close/>
                </a:path>
              </a:pathLst>
            </a:custGeom>
            <a:solidFill>
              <a:schemeClr val="accent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16" name="Vrije vorm: vorm 115">
              <a:extLst>
                <a:ext uri="{FF2B5EF4-FFF2-40B4-BE49-F238E27FC236}">
                  <a16:creationId xmlns:a16="http://schemas.microsoft.com/office/drawing/2014/main" id="{6C308000-1EAF-5E04-15C7-7361DD7BED03}"/>
                </a:ext>
              </a:extLst>
            </p:cNvPr>
            <p:cNvSpPr/>
            <p:nvPr/>
          </p:nvSpPr>
          <p:spPr>
            <a:xfrm>
              <a:off x="0" y="0"/>
              <a:ext cx="1219200" cy="1371600"/>
            </a:xfrm>
            <a:custGeom>
              <a:avLst/>
              <a:gdLst>
                <a:gd name="connsiteX0" fmla="*/ 0 w 1219200"/>
                <a:gd name="connsiteY0" fmla="*/ 0 h 1371600"/>
                <a:gd name="connsiteX1" fmla="*/ 1219200 w 1219200"/>
                <a:gd name="connsiteY1" fmla="*/ 0 h 1371600"/>
                <a:gd name="connsiteX2" fmla="*/ 1219200 w 1219200"/>
                <a:gd name="connsiteY2" fmla="*/ 1371600 h 1371600"/>
                <a:gd name="connsiteX3" fmla="*/ 0 w 1219200"/>
                <a:gd name="connsiteY3" fmla="*/ 137160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" h="1371600">
                  <a:moveTo>
                    <a:pt x="0" y="0"/>
                  </a:moveTo>
                  <a:lnTo>
                    <a:pt x="1219200" y="0"/>
                  </a:lnTo>
                  <a:lnTo>
                    <a:pt x="1219200" y="1371600"/>
                  </a:lnTo>
                  <a:lnTo>
                    <a:pt x="0" y="1371600"/>
                  </a:lnTo>
                  <a:close/>
                </a:path>
              </a:pathLst>
            </a:custGeom>
            <a:solidFill>
              <a:schemeClr val="accent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17" name="Vrije vorm: vorm 116">
              <a:extLst>
                <a:ext uri="{FF2B5EF4-FFF2-40B4-BE49-F238E27FC236}">
                  <a16:creationId xmlns:a16="http://schemas.microsoft.com/office/drawing/2014/main" id="{D3B09041-EEE9-3314-DA1C-F7331027D69F}"/>
                </a:ext>
              </a:extLst>
            </p:cNvPr>
            <p:cNvSpPr/>
            <p:nvPr/>
          </p:nvSpPr>
          <p:spPr>
            <a:xfrm>
              <a:off x="3962400" y="1371600"/>
              <a:ext cx="1371600" cy="1371600"/>
            </a:xfrm>
            <a:custGeom>
              <a:avLst/>
              <a:gdLst>
                <a:gd name="connsiteX0" fmla="*/ 0 w 1371600"/>
                <a:gd name="connsiteY0" fmla="*/ 0 h 1371600"/>
                <a:gd name="connsiteX1" fmla="*/ 1371600 w 1371600"/>
                <a:gd name="connsiteY1" fmla="*/ 0 h 1371600"/>
                <a:gd name="connsiteX2" fmla="*/ 1371600 w 1371600"/>
                <a:gd name="connsiteY2" fmla="*/ 1371600 h 1371600"/>
                <a:gd name="connsiteX3" fmla="*/ 0 w 1371600"/>
                <a:gd name="connsiteY3" fmla="*/ 137160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1600" h="1371600">
                  <a:moveTo>
                    <a:pt x="0" y="0"/>
                  </a:moveTo>
                  <a:lnTo>
                    <a:pt x="1371600" y="0"/>
                  </a:lnTo>
                  <a:lnTo>
                    <a:pt x="1371600" y="1371600"/>
                  </a:lnTo>
                  <a:lnTo>
                    <a:pt x="0" y="1371600"/>
                  </a:lnTo>
                  <a:close/>
                </a:path>
              </a:pathLst>
            </a:custGeom>
            <a:solidFill>
              <a:schemeClr val="accent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18" name="Vrije vorm: vorm 117">
              <a:extLst>
                <a:ext uri="{FF2B5EF4-FFF2-40B4-BE49-F238E27FC236}">
                  <a16:creationId xmlns:a16="http://schemas.microsoft.com/office/drawing/2014/main" id="{D3BA61D2-7ABA-E586-3C00-FA3FFEB15977}"/>
                </a:ext>
              </a:extLst>
            </p:cNvPr>
            <p:cNvSpPr/>
            <p:nvPr/>
          </p:nvSpPr>
          <p:spPr>
            <a:xfrm>
              <a:off x="1219200" y="1371600"/>
              <a:ext cx="1371600" cy="1371600"/>
            </a:xfrm>
            <a:custGeom>
              <a:avLst/>
              <a:gdLst>
                <a:gd name="connsiteX0" fmla="*/ 0 w 1371600"/>
                <a:gd name="connsiteY0" fmla="*/ 0 h 1371600"/>
                <a:gd name="connsiteX1" fmla="*/ 1371600 w 1371600"/>
                <a:gd name="connsiteY1" fmla="*/ 0 h 1371600"/>
                <a:gd name="connsiteX2" fmla="*/ 1371600 w 1371600"/>
                <a:gd name="connsiteY2" fmla="*/ 1371600 h 1371600"/>
                <a:gd name="connsiteX3" fmla="*/ 0 w 1371600"/>
                <a:gd name="connsiteY3" fmla="*/ 137160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1600" h="1371600">
                  <a:moveTo>
                    <a:pt x="0" y="0"/>
                  </a:moveTo>
                  <a:lnTo>
                    <a:pt x="1371600" y="0"/>
                  </a:lnTo>
                  <a:lnTo>
                    <a:pt x="1371600" y="1371600"/>
                  </a:lnTo>
                  <a:lnTo>
                    <a:pt x="0" y="1371600"/>
                  </a:lnTo>
                  <a:close/>
                </a:path>
              </a:pathLst>
            </a:custGeom>
            <a:solidFill>
              <a:schemeClr val="accent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19" name="Vrije vorm: vorm 118">
              <a:extLst>
                <a:ext uri="{FF2B5EF4-FFF2-40B4-BE49-F238E27FC236}">
                  <a16:creationId xmlns:a16="http://schemas.microsoft.com/office/drawing/2014/main" id="{E3EE0B27-DFCC-2E17-E5FC-E0CA812BB26F}"/>
                </a:ext>
              </a:extLst>
            </p:cNvPr>
            <p:cNvSpPr/>
            <p:nvPr/>
          </p:nvSpPr>
          <p:spPr>
            <a:xfrm>
              <a:off x="0" y="2743200"/>
              <a:ext cx="1219200" cy="1371600"/>
            </a:xfrm>
            <a:custGeom>
              <a:avLst/>
              <a:gdLst>
                <a:gd name="connsiteX0" fmla="*/ 0 w 1219200"/>
                <a:gd name="connsiteY0" fmla="*/ 0 h 1371600"/>
                <a:gd name="connsiteX1" fmla="*/ 1219200 w 1219200"/>
                <a:gd name="connsiteY1" fmla="*/ 0 h 1371600"/>
                <a:gd name="connsiteX2" fmla="*/ 1219200 w 1219200"/>
                <a:gd name="connsiteY2" fmla="*/ 1371600 h 1371600"/>
                <a:gd name="connsiteX3" fmla="*/ 0 w 1219200"/>
                <a:gd name="connsiteY3" fmla="*/ 137160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" h="1371600">
                  <a:moveTo>
                    <a:pt x="0" y="0"/>
                  </a:moveTo>
                  <a:lnTo>
                    <a:pt x="1219200" y="0"/>
                  </a:lnTo>
                  <a:lnTo>
                    <a:pt x="1219200" y="1371600"/>
                  </a:lnTo>
                  <a:lnTo>
                    <a:pt x="0" y="1371600"/>
                  </a:lnTo>
                  <a:close/>
                </a:path>
              </a:pathLst>
            </a:custGeom>
            <a:solidFill>
              <a:schemeClr val="accent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20" name="Vrije vorm: vorm 119">
              <a:extLst>
                <a:ext uri="{FF2B5EF4-FFF2-40B4-BE49-F238E27FC236}">
                  <a16:creationId xmlns:a16="http://schemas.microsoft.com/office/drawing/2014/main" id="{E3A816EE-FC0C-C581-3E8D-551E70A8FFBC}"/>
                </a:ext>
              </a:extLst>
            </p:cNvPr>
            <p:cNvSpPr/>
            <p:nvPr/>
          </p:nvSpPr>
          <p:spPr>
            <a:xfrm>
              <a:off x="0" y="2743200"/>
              <a:ext cx="3962400" cy="4114800"/>
            </a:xfrm>
            <a:custGeom>
              <a:avLst/>
              <a:gdLst>
                <a:gd name="connsiteX0" fmla="*/ 2590800 w 3962400"/>
                <a:gd name="connsiteY0" fmla="*/ 1371600 h 4114800"/>
                <a:gd name="connsiteX1" fmla="*/ 2590800 w 3962400"/>
                <a:gd name="connsiteY1" fmla="*/ 0 h 4114800"/>
                <a:gd name="connsiteX2" fmla="*/ 1219200 w 3962400"/>
                <a:gd name="connsiteY2" fmla="*/ 0 h 4114800"/>
                <a:gd name="connsiteX3" fmla="*/ 1219200 w 3962400"/>
                <a:gd name="connsiteY3" fmla="*/ 1371600 h 4114800"/>
                <a:gd name="connsiteX4" fmla="*/ 1219200 w 3962400"/>
                <a:gd name="connsiteY4" fmla="*/ 2743200 h 4114800"/>
                <a:gd name="connsiteX5" fmla="*/ 0 w 3962400"/>
                <a:gd name="connsiteY5" fmla="*/ 2743200 h 4114800"/>
                <a:gd name="connsiteX6" fmla="*/ 0 w 3962400"/>
                <a:gd name="connsiteY6" fmla="*/ 4114800 h 4114800"/>
                <a:gd name="connsiteX7" fmla="*/ 1219200 w 3962400"/>
                <a:gd name="connsiteY7" fmla="*/ 4114800 h 4114800"/>
                <a:gd name="connsiteX8" fmla="*/ 2590800 w 3962400"/>
                <a:gd name="connsiteY8" fmla="*/ 4114800 h 4114800"/>
                <a:gd name="connsiteX9" fmla="*/ 2590800 w 3962400"/>
                <a:gd name="connsiteY9" fmla="*/ 2743200 h 4114800"/>
                <a:gd name="connsiteX10" fmla="*/ 3962400 w 3962400"/>
                <a:gd name="connsiteY10" fmla="*/ 2743200 h 4114800"/>
                <a:gd name="connsiteX11" fmla="*/ 3962400 w 3962400"/>
                <a:gd name="connsiteY11" fmla="*/ 1371600 h 411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62400" h="4114800">
                  <a:moveTo>
                    <a:pt x="2590800" y="1371600"/>
                  </a:moveTo>
                  <a:lnTo>
                    <a:pt x="2590800" y="0"/>
                  </a:lnTo>
                  <a:lnTo>
                    <a:pt x="1219200" y="0"/>
                  </a:lnTo>
                  <a:lnTo>
                    <a:pt x="1219200" y="1371600"/>
                  </a:lnTo>
                  <a:lnTo>
                    <a:pt x="1219200" y="2743200"/>
                  </a:lnTo>
                  <a:lnTo>
                    <a:pt x="0" y="2743200"/>
                  </a:lnTo>
                  <a:lnTo>
                    <a:pt x="0" y="4114800"/>
                  </a:lnTo>
                  <a:lnTo>
                    <a:pt x="1219200" y="4114800"/>
                  </a:lnTo>
                  <a:lnTo>
                    <a:pt x="2590800" y="4114800"/>
                  </a:lnTo>
                  <a:lnTo>
                    <a:pt x="2590800" y="2743200"/>
                  </a:lnTo>
                  <a:lnTo>
                    <a:pt x="3962400" y="2743200"/>
                  </a:lnTo>
                  <a:lnTo>
                    <a:pt x="3962400" y="1371600"/>
                  </a:lnTo>
                  <a:close/>
                </a:path>
              </a:pathLst>
            </a:custGeom>
            <a:solidFill>
              <a:schemeClr val="accent4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21" name="Vrije vorm: vorm 120">
              <a:extLst>
                <a:ext uri="{FF2B5EF4-FFF2-40B4-BE49-F238E27FC236}">
                  <a16:creationId xmlns:a16="http://schemas.microsoft.com/office/drawing/2014/main" id="{3C30E449-129F-F838-0498-5E6D8E3F82DE}"/>
                </a:ext>
              </a:extLst>
            </p:cNvPr>
            <p:cNvSpPr/>
            <p:nvPr/>
          </p:nvSpPr>
          <p:spPr>
            <a:xfrm>
              <a:off x="5334000" y="0"/>
              <a:ext cx="1038859" cy="1038860"/>
            </a:xfrm>
            <a:custGeom>
              <a:avLst/>
              <a:gdLst>
                <a:gd name="connsiteX0" fmla="*/ 1038860 w 1038859"/>
                <a:gd name="connsiteY0" fmla="*/ 0 h 1038860"/>
                <a:gd name="connsiteX1" fmla="*/ 0 w 1038859"/>
                <a:gd name="connsiteY1" fmla="*/ 0 h 1038860"/>
                <a:gd name="connsiteX2" fmla="*/ 0 w 1038859"/>
                <a:gd name="connsiteY2" fmla="*/ 1038860 h 1038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38859" h="1038860">
                  <a:moveTo>
                    <a:pt x="1038860" y="0"/>
                  </a:moveTo>
                  <a:lnTo>
                    <a:pt x="0" y="0"/>
                  </a:lnTo>
                  <a:lnTo>
                    <a:pt x="0" y="1038860"/>
                  </a:lnTo>
                  <a:close/>
                </a:path>
              </a:pathLst>
            </a:custGeom>
            <a:solidFill>
              <a:schemeClr val="accent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22" name="Vrije vorm: vorm 121">
              <a:extLst>
                <a:ext uri="{FF2B5EF4-FFF2-40B4-BE49-F238E27FC236}">
                  <a16:creationId xmlns:a16="http://schemas.microsoft.com/office/drawing/2014/main" id="{CF320684-B676-C0D3-0643-D7C8169268E1}"/>
                </a:ext>
              </a:extLst>
            </p:cNvPr>
            <p:cNvSpPr/>
            <p:nvPr/>
          </p:nvSpPr>
          <p:spPr>
            <a:xfrm>
              <a:off x="5334000" y="0"/>
              <a:ext cx="4918075" cy="4918075"/>
            </a:xfrm>
            <a:custGeom>
              <a:avLst/>
              <a:gdLst>
                <a:gd name="connsiteX0" fmla="*/ 2978150 w 4918075"/>
                <a:gd name="connsiteY0" fmla="*/ 0 h 4918075"/>
                <a:gd name="connsiteX1" fmla="*/ 586740 w 4918075"/>
                <a:gd name="connsiteY1" fmla="*/ 2391410 h 4918075"/>
                <a:gd name="connsiteX2" fmla="*/ 0 w 4918075"/>
                <a:gd name="connsiteY2" fmla="*/ 2978150 h 4918075"/>
                <a:gd name="connsiteX3" fmla="*/ 0 w 4918075"/>
                <a:gd name="connsiteY3" fmla="*/ 4918075 h 4918075"/>
                <a:gd name="connsiteX4" fmla="*/ 1556385 w 4918075"/>
                <a:gd name="connsiteY4" fmla="*/ 3361690 h 4918075"/>
                <a:gd name="connsiteX5" fmla="*/ 4549775 w 4918075"/>
                <a:gd name="connsiteY5" fmla="*/ 368300 h 4918075"/>
                <a:gd name="connsiteX6" fmla="*/ 4918075 w 4918075"/>
                <a:gd name="connsiteY6" fmla="*/ 0 h 4918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18075" h="4918075">
                  <a:moveTo>
                    <a:pt x="2978150" y="0"/>
                  </a:moveTo>
                  <a:lnTo>
                    <a:pt x="586740" y="2391410"/>
                  </a:lnTo>
                  <a:lnTo>
                    <a:pt x="0" y="2978150"/>
                  </a:lnTo>
                  <a:lnTo>
                    <a:pt x="0" y="4918075"/>
                  </a:lnTo>
                  <a:lnTo>
                    <a:pt x="1556385" y="3361690"/>
                  </a:lnTo>
                  <a:lnTo>
                    <a:pt x="4549775" y="368300"/>
                  </a:lnTo>
                  <a:lnTo>
                    <a:pt x="4918075" y="0"/>
                  </a:lnTo>
                  <a:close/>
                </a:path>
              </a:pathLst>
            </a:custGeom>
            <a:solidFill>
              <a:schemeClr val="accent5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23" name="Vrije vorm: vorm 122">
              <a:extLst>
                <a:ext uri="{FF2B5EF4-FFF2-40B4-BE49-F238E27FC236}">
                  <a16:creationId xmlns:a16="http://schemas.microsoft.com/office/drawing/2014/main" id="{449C92F7-F3FA-7314-689B-AC60C721CC69}"/>
                </a:ext>
              </a:extLst>
            </p:cNvPr>
            <p:cNvSpPr/>
            <p:nvPr/>
          </p:nvSpPr>
          <p:spPr>
            <a:xfrm>
              <a:off x="5334000" y="0"/>
              <a:ext cx="6858000" cy="6858000"/>
            </a:xfrm>
            <a:custGeom>
              <a:avLst/>
              <a:gdLst>
                <a:gd name="connsiteX0" fmla="*/ 6858000 w 6858000"/>
                <a:gd name="connsiteY0" fmla="*/ 0 h 6858000"/>
                <a:gd name="connsiteX1" fmla="*/ 6858000 w 6858000"/>
                <a:gd name="connsiteY1" fmla="*/ 0 h 6858000"/>
                <a:gd name="connsiteX2" fmla="*/ 5520056 w 6858000"/>
                <a:gd name="connsiteY2" fmla="*/ 1337945 h 6858000"/>
                <a:gd name="connsiteX3" fmla="*/ 2526665 w 6858000"/>
                <a:gd name="connsiteY3" fmla="*/ 4331335 h 6858000"/>
                <a:gd name="connsiteX4" fmla="*/ 0 w 6858000"/>
                <a:gd name="connsiteY4" fmla="*/ 6858000 h 6858000"/>
                <a:gd name="connsiteX5" fmla="*/ 1939290 w 6858000"/>
                <a:gd name="connsiteY5" fmla="*/ 6858000 h 6858000"/>
                <a:gd name="connsiteX6" fmla="*/ 3496310 w 6858000"/>
                <a:gd name="connsiteY6" fmla="*/ 5300980 h 6858000"/>
                <a:gd name="connsiteX7" fmla="*/ 6489700 w 6858000"/>
                <a:gd name="connsiteY7" fmla="*/ 2307590 h 6858000"/>
                <a:gd name="connsiteX8" fmla="*/ 6858000 w 6858000"/>
                <a:gd name="connsiteY8" fmla="*/ 193929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58000" h="6858000">
                  <a:moveTo>
                    <a:pt x="6858000" y="0"/>
                  </a:moveTo>
                  <a:lnTo>
                    <a:pt x="6858000" y="0"/>
                  </a:lnTo>
                  <a:lnTo>
                    <a:pt x="5520056" y="1337945"/>
                  </a:lnTo>
                  <a:lnTo>
                    <a:pt x="2526665" y="4331335"/>
                  </a:lnTo>
                  <a:lnTo>
                    <a:pt x="0" y="6858000"/>
                  </a:lnTo>
                  <a:lnTo>
                    <a:pt x="1939290" y="6858000"/>
                  </a:lnTo>
                  <a:lnTo>
                    <a:pt x="3496310" y="5300980"/>
                  </a:lnTo>
                  <a:lnTo>
                    <a:pt x="6489700" y="2307590"/>
                  </a:lnTo>
                  <a:lnTo>
                    <a:pt x="6858000" y="1939290"/>
                  </a:lnTo>
                  <a:close/>
                </a:path>
              </a:pathLst>
            </a:custGeom>
            <a:solidFill>
              <a:schemeClr val="accent2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124" name="Vrije vorm: vorm 123">
              <a:extLst>
                <a:ext uri="{FF2B5EF4-FFF2-40B4-BE49-F238E27FC236}">
                  <a16:creationId xmlns:a16="http://schemas.microsoft.com/office/drawing/2014/main" id="{C28EF50B-B5E9-745A-A1A1-342153B2AED1}"/>
                </a:ext>
              </a:extLst>
            </p:cNvPr>
            <p:cNvSpPr/>
            <p:nvPr/>
          </p:nvSpPr>
          <p:spPr>
            <a:xfrm>
              <a:off x="7273290" y="1939289"/>
              <a:ext cx="4918709" cy="4918710"/>
            </a:xfrm>
            <a:custGeom>
              <a:avLst/>
              <a:gdLst>
                <a:gd name="connsiteX0" fmla="*/ 4918710 w 4918709"/>
                <a:gd name="connsiteY0" fmla="*/ 0 h 4918710"/>
                <a:gd name="connsiteX1" fmla="*/ 4550410 w 4918709"/>
                <a:gd name="connsiteY1" fmla="*/ 368300 h 4918710"/>
                <a:gd name="connsiteX2" fmla="*/ 1557020 w 4918709"/>
                <a:gd name="connsiteY2" fmla="*/ 3361690 h 4918710"/>
                <a:gd name="connsiteX3" fmla="*/ 0 w 4918709"/>
                <a:gd name="connsiteY3" fmla="*/ 4918710 h 4918710"/>
                <a:gd name="connsiteX4" fmla="*/ 1939925 w 4918709"/>
                <a:gd name="connsiteY4" fmla="*/ 4918710 h 4918710"/>
                <a:gd name="connsiteX5" fmla="*/ 2526665 w 4918709"/>
                <a:gd name="connsiteY5" fmla="*/ 4331970 h 4918710"/>
                <a:gd name="connsiteX6" fmla="*/ 4918710 w 4918709"/>
                <a:gd name="connsiteY6" fmla="*/ 1939925 h 4918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18709" h="4918710">
                  <a:moveTo>
                    <a:pt x="4918710" y="0"/>
                  </a:moveTo>
                  <a:lnTo>
                    <a:pt x="4550410" y="368300"/>
                  </a:lnTo>
                  <a:lnTo>
                    <a:pt x="1557020" y="3361690"/>
                  </a:lnTo>
                  <a:lnTo>
                    <a:pt x="0" y="4918710"/>
                  </a:lnTo>
                  <a:lnTo>
                    <a:pt x="1939925" y="4918710"/>
                  </a:lnTo>
                  <a:lnTo>
                    <a:pt x="2526665" y="4331970"/>
                  </a:lnTo>
                  <a:lnTo>
                    <a:pt x="4918710" y="1939925"/>
                  </a:lnTo>
                  <a:close/>
                </a:path>
              </a:pathLst>
            </a:custGeom>
            <a:solidFill>
              <a:schemeClr val="accent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25" name="Vrije vorm: vorm 124">
              <a:extLst>
                <a:ext uri="{FF2B5EF4-FFF2-40B4-BE49-F238E27FC236}">
                  <a16:creationId xmlns:a16="http://schemas.microsoft.com/office/drawing/2014/main" id="{005E3AB9-14B7-9E61-D490-43A73E882503}"/>
                </a:ext>
              </a:extLst>
            </p:cNvPr>
            <p:cNvSpPr/>
            <p:nvPr/>
          </p:nvSpPr>
          <p:spPr>
            <a:xfrm>
              <a:off x="11153140" y="5819140"/>
              <a:ext cx="1038859" cy="1038859"/>
            </a:xfrm>
            <a:custGeom>
              <a:avLst/>
              <a:gdLst>
                <a:gd name="connsiteX0" fmla="*/ 1038860 w 1038859"/>
                <a:gd name="connsiteY0" fmla="*/ 1038860 h 1038859"/>
                <a:gd name="connsiteX1" fmla="*/ 1038860 w 1038859"/>
                <a:gd name="connsiteY1" fmla="*/ 0 h 1038859"/>
                <a:gd name="connsiteX2" fmla="*/ 0 w 1038859"/>
                <a:gd name="connsiteY2" fmla="*/ 1038860 h 1038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38859" h="1038859">
                  <a:moveTo>
                    <a:pt x="1038860" y="1038860"/>
                  </a:moveTo>
                  <a:lnTo>
                    <a:pt x="1038860" y="0"/>
                  </a:lnTo>
                  <a:lnTo>
                    <a:pt x="0" y="1038860"/>
                  </a:lnTo>
                  <a:close/>
                </a:path>
              </a:pathLst>
            </a:custGeom>
            <a:solidFill>
              <a:schemeClr val="accent5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127" name="Titel">
            <a:extLst>
              <a:ext uri="{FF2B5EF4-FFF2-40B4-BE49-F238E27FC236}">
                <a16:creationId xmlns:a16="http://schemas.microsoft.com/office/drawing/2014/main" id="{5F151BB3-26F3-71E6-1117-39EFC203B9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11536" y="3242492"/>
            <a:ext cx="9553688" cy="1655762"/>
          </a:xfrm>
        </p:spPr>
        <p:txBody>
          <a:bodyPr wrap="square" anchor="t" anchorCtr="0"/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Hoofdstuk titel over maximaal 2 regels</a:t>
            </a:r>
          </a:p>
        </p:txBody>
      </p:sp>
      <p:sp>
        <p:nvSpPr>
          <p:cNvPr id="128" name="Subtitel">
            <a:extLst>
              <a:ext uri="{FF2B5EF4-FFF2-40B4-BE49-F238E27FC236}">
                <a16:creationId xmlns:a16="http://schemas.microsoft.com/office/drawing/2014/main" id="{BC2FFC8E-5CE7-516A-26F4-856A05D2554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26776" y="2326922"/>
            <a:ext cx="9538448" cy="894886"/>
          </a:xfrm>
        </p:spPr>
        <p:txBody>
          <a:bodyPr wrap="none" anchor="b" anchorCtr="0"/>
          <a:lstStyle>
            <a:lvl1pPr marL="0" indent="0" algn="ctr">
              <a:buNone/>
              <a:defRPr lang="nl-NL" sz="5400" dirty="0" smtClean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Subtitel over max. 1 regel</a:t>
            </a:r>
          </a:p>
        </p:txBody>
      </p:sp>
      <p:grpSp>
        <p:nvGrpSpPr>
          <p:cNvPr id="2" name="LTO Lint">
            <a:extLst>
              <a:ext uri="{FF2B5EF4-FFF2-40B4-BE49-F238E27FC236}">
                <a16:creationId xmlns:a16="http://schemas.microsoft.com/office/drawing/2014/main" id="{1BC64F09-5FB1-AC09-D4BF-3A35686D2143}"/>
              </a:ext>
            </a:extLst>
          </p:cNvPr>
          <p:cNvGrpSpPr/>
          <p:nvPr userDrawn="1"/>
        </p:nvGrpSpPr>
        <p:grpSpPr>
          <a:xfrm>
            <a:off x="8539438" y="5942711"/>
            <a:ext cx="3652562" cy="457199"/>
            <a:chOff x="8539438" y="5942711"/>
            <a:chExt cx="3652562" cy="457199"/>
          </a:xfrm>
        </p:grpSpPr>
        <p:sp>
          <p:nvSpPr>
            <p:cNvPr id="3" name="Vrije vorm: vorm 2">
              <a:extLst>
                <a:ext uri="{FF2B5EF4-FFF2-40B4-BE49-F238E27FC236}">
                  <a16:creationId xmlns:a16="http://schemas.microsoft.com/office/drawing/2014/main" id="{0A627857-8922-BAB2-E832-A0FB2FBB0CF6}"/>
                </a:ext>
              </a:extLst>
            </p:cNvPr>
            <p:cNvSpPr/>
            <p:nvPr/>
          </p:nvSpPr>
          <p:spPr>
            <a:xfrm>
              <a:off x="8539438" y="5942711"/>
              <a:ext cx="3652562" cy="457199"/>
            </a:xfrm>
            <a:custGeom>
              <a:avLst/>
              <a:gdLst>
                <a:gd name="connsiteX0" fmla="*/ 0 w 6479857"/>
                <a:gd name="connsiteY0" fmla="*/ 0 h 647700"/>
                <a:gd name="connsiteX1" fmla="*/ 6479858 w 6479857"/>
                <a:gd name="connsiteY1" fmla="*/ 0 h 647700"/>
                <a:gd name="connsiteX2" fmla="*/ 6479858 w 6479857"/>
                <a:gd name="connsiteY2" fmla="*/ 647700 h 647700"/>
                <a:gd name="connsiteX3" fmla="*/ 0 w 6479857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79857" h="647700">
                  <a:moveTo>
                    <a:pt x="0" y="0"/>
                  </a:moveTo>
                  <a:lnTo>
                    <a:pt x="6479858" y="0"/>
                  </a:lnTo>
                  <a:lnTo>
                    <a:pt x="647985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grpSp>
          <p:nvGrpSpPr>
            <p:cNvPr id="4" name="Groep 3">
              <a:extLst>
                <a:ext uri="{FF2B5EF4-FFF2-40B4-BE49-F238E27FC236}">
                  <a16:creationId xmlns:a16="http://schemas.microsoft.com/office/drawing/2014/main" id="{E565A6A1-E47A-3650-7EC8-8E242524C6A3}"/>
                </a:ext>
              </a:extLst>
            </p:cNvPr>
            <p:cNvGrpSpPr/>
            <p:nvPr userDrawn="1"/>
          </p:nvGrpSpPr>
          <p:grpSpPr>
            <a:xfrm>
              <a:off x="8641845" y="6013666"/>
              <a:ext cx="737899" cy="317290"/>
              <a:chOff x="9568800" y="6049717"/>
              <a:chExt cx="594353" cy="255566"/>
            </a:xfrm>
          </p:grpSpPr>
          <p:sp>
            <p:nvSpPr>
              <p:cNvPr id="5" name="Vrije vorm: vorm 4">
                <a:extLst>
                  <a:ext uri="{FF2B5EF4-FFF2-40B4-BE49-F238E27FC236}">
                    <a16:creationId xmlns:a16="http://schemas.microsoft.com/office/drawing/2014/main" id="{1EB88821-6F1D-5C9B-BF85-24A5203B9427}"/>
                  </a:ext>
                </a:extLst>
              </p:cNvPr>
              <p:cNvSpPr/>
              <p:nvPr userDrawn="1"/>
            </p:nvSpPr>
            <p:spPr>
              <a:xfrm>
                <a:off x="9708395" y="6054549"/>
                <a:ext cx="191137" cy="244291"/>
              </a:xfrm>
              <a:custGeom>
                <a:avLst/>
                <a:gdLst>
                  <a:gd name="connsiteX0" fmla="*/ 339090 w 339089"/>
                  <a:gd name="connsiteY0" fmla="*/ 0 h 433387"/>
                  <a:gd name="connsiteX1" fmla="*/ 330517 w 339089"/>
                  <a:gd name="connsiteY1" fmla="*/ 65723 h 433387"/>
                  <a:gd name="connsiteX2" fmla="*/ 208598 w 339089"/>
                  <a:gd name="connsiteY2" fmla="*/ 65723 h 433387"/>
                  <a:gd name="connsiteX3" fmla="*/ 208598 w 339089"/>
                  <a:gd name="connsiteY3" fmla="*/ 433388 h 433387"/>
                  <a:gd name="connsiteX4" fmla="*/ 124777 w 339089"/>
                  <a:gd name="connsiteY4" fmla="*/ 433388 h 433387"/>
                  <a:gd name="connsiteX5" fmla="*/ 124777 w 339089"/>
                  <a:gd name="connsiteY5" fmla="*/ 65723 h 433387"/>
                  <a:gd name="connsiteX6" fmla="*/ 0 w 339089"/>
                  <a:gd name="connsiteY6" fmla="*/ 65723 h 433387"/>
                  <a:gd name="connsiteX7" fmla="*/ 0 w 339089"/>
                  <a:gd name="connsiteY7" fmla="*/ 0 h 433387"/>
                  <a:gd name="connsiteX8" fmla="*/ 339090 w 339089"/>
                  <a:gd name="connsiteY8" fmla="*/ 0 h 433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9089" h="433387">
                    <a:moveTo>
                      <a:pt x="339090" y="0"/>
                    </a:moveTo>
                    <a:lnTo>
                      <a:pt x="330517" y="65723"/>
                    </a:lnTo>
                    <a:lnTo>
                      <a:pt x="208598" y="65723"/>
                    </a:lnTo>
                    <a:lnTo>
                      <a:pt x="208598" y="433388"/>
                    </a:lnTo>
                    <a:lnTo>
                      <a:pt x="124777" y="433388"/>
                    </a:lnTo>
                    <a:lnTo>
                      <a:pt x="124777" y="65723"/>
                    </a:lnTo>
                    <a:lnTo>
                      <a:pt x="0" y="65723"/>
                    </a:lnTo>
                    <a:lnTo>
                      <a:pt x="0" y="0"/>
                    </a:lnTo>
                    <a:lnTo>
                      <a:pt x="33909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2" name="Vrije vorm: vorm 11">
                <a:extLst>
                  <a:ext uri="{FF2B5EF4-FFF2-40B4-BE49-F238E27FC236}">
                    <a16:creationId xmlns:a16="http://schemas.microsoft.com/office/drawing/2014/main" id="{C158EDDA-ACC6-1F4E-C339-CD7B71B59331}"/>
                  </a:ext>
                </a:extLst>
              </p:cNvPr>
              <p:cNvSpPr/>
              <p:nvPr userDrawn="1"/>
            </p:nvSpPr>
            <p:spPr>
              <a:xfrm>
                <a:off x="9907587" y="6049717"/>
                <a:ext cx="255566" cy="255566"/>
              </a:xfrm>
              <a:custGeom>
                <a:avLst/>
                <a:gdLst>
                  <a:gd name="connsiteX0" fmla="*/ 226695 w 453389"/>
                  <a:gd name="connsiteY0" fmla="*/ 0 h 453389"/>
                  <a:gd name="connsiteX1" fmla="*/ 0 w 453389"/>
                  <a:gd name="connsiteY1" fmla="*/ 226695 h 453389"/>
                  <a:gd name="connsiteX2" fmla="*/ 226695 w 453389"/>
                  <a:gd name="connsiteY2" fmla="*/ 453390 h 453389"/>
                  <a:gd name="connsiteX3" fmla="*/ 453390 w 453389"/>
                  <a:gd name="connsiteY3" fmla="*/ 226695 h 453389"/>
                  <a:gd name="connsiteX4" fmla="*/ 226695 w 453389"/>
                  <a:gd name="connsiteY4" fmla="*/ 0 h 453389"/>
                  <a:gd name="connsiteX5" fmla="*/ 226695 w 453389"/>
                  <a:gd name="connsiteY5" fmla="*/ 388620 h 453389"/>
                  <a:gd name="connsiteX6" fmla="*/ 89535 w 453389"/>
                  <a:gd name="connsiteY6" fmla="*/ 225742 h 453389"/>
                  <a:gd name="connsiteX7" fmla="*/ 226695 w 453389"/>
                  <a:gd name="connsiteY7" fmla="*/ 62865 h 453389"/>
                  <a:gd name="connsiteX8" fmla="*/ 363855 w 453389"/>
                  <a:gd name="connsiteY8" fmla="*/ 225742 h 453389"/>
                  <a:gd name="connsiteX9" fmla="*/ 226695 w 453389"/>
                  <a:gd name="connsiteY9" fmla="*/ 388620 h 453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53389" h="453389">
                    <a:moveTo>
                      <a:pt x="226695" y="0"/>
                    </a:moveTo>
                    <a:cubicBezTo>
                      <a:pt x="101918" y="0"/>
                      <a:pt x="0" y="100965"/>
                      <a:pt x="0" y="226695"/>
                    </a:cubicBezTo>
                    <a:cubicBezTo>
                      <a:pt x="0" y="352425"/>
                      <a:pt x="100965" y="453390"/>
                      <a:pt x="226695" y="453390"/>
                    </a:cubicBezTo>
                    <a:cubicBezTo>
                      <a:pt x="352425" y="453390"/>
                      <a:pt x="453390" y="352425"/>
                      <a:pt x="453390" y="226695"/>
                    </a:cubicBezTo>
                    <a:cubicBezTo>
                      <a:pt x="453390" y="100965"/>
                      <a:pt x="351473" y="0"/>
                      <a:pt x="226695" y="0"/>
                    </a:cubicBezTo>
                    <a:close/>
                    <a:moveTo>
                      <a:pt x="226695" y="388620"/>
                    </a:moveTo>
                    <a:cubicBezTo>
                      <a:pt x="150495" y="388620"/>
                      <a:pt x="89535" y="316230"/>
                      <a:pt x="89535" y="225742"/>
                    </a:cubicBezTo>
                    <a:cubicBezTo>
                      <a:pt x="89535" y="135255"/>
                      <a:pt x="151448" y="62865"/>
                      <a:pt x="226695" y="62865"/>
                    </a:cubicBezTo>
                    <a:cubicBezTo>
                      <a:pt x="301943" y="62865"/>
                      <a:pt x="363855" y="135255"/>
                      <a:pt x="363855" y="225742"/>
                    </a:cubicBezTo>
                    <a:cubicBezTo>
                      <a:pt x="363855" y="316230"/>
                      <a:pt x="301943" y="388620"/>
                      <a:pt x="226695" y="38862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13" name="Vrije vorm: vorm 12">
                <a:extLst>
                  <a:ext uri="{FF2B5EF4-FFF2-40B4-BE49-F238E27FC236}">
                    <a16:creationId xmlns:a16="http://schemas.microsoft.com/office/drawing/2014/main" id="{A0F1E4D4-6871-F4BD-1627-183F7120A7AB}"/>
                  </a:ext>
                </a:extLst>
              </p:cNvPr>
              <p:cNvSpPr/>
              <p:nvPr userDrawn="1"/>
            </p:nvSpPr>
            <p:spPr>
              <a:xfrm>
                <a:off x="9568800" y="6054549"/>
                <a:ext cx="154091" cy="244291"/>
              </a:xfrm>
              <a:custGeom>
                <a:avLst/>
                <a:gdLst>
                  <a:gd name="connsiteX0" fmla="*/ 81915 w 273367"/>
                  <a:gd name="connsiteY0" fmla="*/ 0 h 433387"/>
                  <a:gd name="connsiteX1" fmla="*/ 81915 w 273367"/>
                  <a:gd name="connsiteY1" fmla="*/ 365760 h 433387"/>
                  <a:gd name="connsiteX2" fmla="*/ 273368 w 273367"/>
                  <a:gd name="connsiteY2" fmla="*/ 365760 h 433387"/>
                  <a:gd name="connsiteX3" fmla="*/ 264795 w 273367"/>
                  <a:gd name="connsiteY3" fmla="*/ 433388 h 433387"/>
                  <a:gd name="connsiteX4" fmla="*/ 0 w 273367"/>
                  <a:gd name="connsiteY4" fmla="*/ 433388 h 433387"/>
                  <a:gd name="connsiteX5" fmla="*/ 0 w 273367"/>
                  <a:gd name="connsiteY5" fmla="*/ 0 h 433387"/>
                  <a:gd name="connsiteX6" fmla="*/ 81915 w 273367"/>
                  <a:gd name="connsiteY6" fmla="*/ 0 h 433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3367" h="433387">
                    <a:moveTo>
                      <a:pt x="81915" y="0"/>
                    </a:moveTo>
                    <a:lnTo>
                      <a:pt x="81915" y="365760"/>
                    </a:lnTo>
                    <a:lnTo>
                      <a:pt x="273368" y="365760"/>
                    </a:lnTo>
                    <a:lnTo>
                      <a:pt x="264795" y="433388"/>
                    </a:lnTo>
                    <a:lnTo>
                      <a:pt x="0" y="433388"/>
                    </a:lnTo>
                    <a:lnTo>
                      <a:pt x="0" y="0"/>
                    </a:lnTo>
                    <a:lnTo>
                      <a:pt x="81915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950908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Patroon6">
            <a:extLst>
              <a:ext uri="{FF2B5EF4-FFF2-40B4-BE49-F238E27FC236}">
                <a16:creationId xmlns:a16="http://schemas.microsoft.com/office/drawing/2014/main" id="{701F3007-BD18-2AFD-8B62-BD85D32F4B4A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9" name="Vrije vorm: vorm 48">
              <a:extLst>
                <a:ext uri="{FF2B5EF4-FFF2-40B4-BE49-F238E27FC236}">
                  <a16:creationId xmlns:a16="http://schemas.microsoft.com/office/drawing/2014/main" id="{773F6A7F-C4B8-E43D-1C64-474D188CA337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>
                <a:gd name="connsiteX0" fmla="*/ 0 w 6858000"/>
                <a:gd name="connsiteY0" fmla="*/ 0 h 6858000"/>
                <a:gd name="connsiteX1" fmla="*/ 6858000 w 6858000"/>
                <a:gd name="connsiteY1" fmla="*/ 0 h 6858000"/>
                <a:gd name="connsiteX2" fmla="*/ 6858000 w 6858000"/>
                <a:gd name="connsiteY2" fmla="*/ 6858000 h 6858000"/>
                <a:gd name="connsiteX3" fmla="*/ 0 w 6858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58000" h="6858000">
                  <a:moveTo>
                    <a:pt x="0" y="0"/>
                  </a:moveTo>
                  <a:lnTo>
                    <a:pt x="6858000" y="0"/>
                  </a:lnTo>
                  <a:lnTo>
                    <a:pt x="68580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0" name="Vrije vorm: vorm 49">
              <a:extLst>
                <a:ext uri="{FF2B5EF4-FFF2-40B4-BE49-F238E27FC236}">
                  <a16:creationId xmlns:a16="http://schemas.microsoft.com/office/drawing/2014/main" id="{CC7A0612-27FB-B916-7272-DBCA40DC1DDB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  <a:no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1" name="Vrije vorm: vorm 50">
              <a:extLst>
                <a:ext uri="{FF2B5EF4-FFF2-40B4-BE49-F238E27FC236}">
                  <a16:creationId xmlns:a16="http://schemas.microsoft.com/office/drawing/2014/main" id="{BD928AE8-50E7-9ADA-F644-DF31497ADCFB}"/>
                </a:ext>
              </a:extLst>
            </p:cNvPr>
            <p:cNvSpPr/>
            <p:nvPr/>
          </p:nvSpPr>
          <p:spPr>
            <a:xfrm>
              <a:off x="3962400" y="0"/>
              <a:ext cx="1371600" cy="6858000"/>
            </a:xfrm>
            <a:custGeom>
              <a:avLst/>
              <a:gdLst>
                <a:gd name="connsiteX0" fmla="*/ 0 w 1371600"/>
                <a:gd name="connsiteY0" fmla="*/ 0 h 6858000"/>
                <a:gd name="connsiteX1" fmla="*/ 1371600 w 1371600"/>
                <a:gd name="connsiteY1" fmla="*/ 0 h 6858000"/>
                <a:gd name="connsiteX2" fmla="*/ 1371600 w 1371600"/>
                <a:gd name="connsiteY2" fmla="*/ 6858000 h 6858000"/>
                <a:gd name="connsiteX3" fmla="*/ 0 w 13716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1600" h="6858000">
                  <a:moveTo>
                    <a:pt x="0" y="0"/>
                  </a:moveTo>
                  <a:lnTo>
                    <a:pt x="1371600" y="0"/>
                  </a:lnTo>
                  <a:lnTo>
                    <a:pt x="13716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3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2" name="Vrije vorm: vorm 51">
              <a:extLst>
                <a:ext uri="{FF2B5EF4-FFF2-40B4-BE49-F238E27FC236}">
                  <a16:creationId xmlns:a16="http://schemas.microsoft.com/office/drawing/2014/main" id="{30609C89-F5F7-FC3D-6079-D02961D918E3}"/>
                </a:ext>
              </a:extLst>
            </p:cNvPr>
            <p:cNvSpPr/>
            <p:nvPr/>
          </p:nvSpPr>
          <p:spPr>
            <a:xfrm>
              <a:off x="2590800" y="0"/>
              <a:ext cx="1371600" cy="6858000"/>
            </a:xfrm>
            <a:custGeom>
              <a:avLst/>
              <a:gdLst>
                <a:gd name="connsiteX0" fmla="*/ 0 w 1371600"/>
                <a:gd name="connsiteY0" fmla="*/ 0 h 6858000"/>
                <a:gd name="connsiteX1" fmla="*/ 1371600 w 1371600"/>
                <a:gd name="connsiteY1" fmla="*/ 0 h 6858000"/>
                <a:gd name="connsiteX2" fmla="*/ 1371600 w 1371600"/>
                <a:gd name="connsiteY2" fmla="*/ 6858000 h 6858000"/>
                <a:gd name="connsiteX3" fmla="*/ 0 w 13716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1600" h="6858000">
                  <a:moveTo>
                    <a:pt x="0" y="0"/>
                  </a:moveTo>
                  <a:lnTo>
                    <a:pt x="1371600" y="0"/>
                  </a:lnTo>
                  <a:lnTo>
                    <a:pt x="13716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4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3" name="Vrije vorm: vorm 52">
              <a:extLst>
                <a:ext uri="{FF2B5EF4-FFF2-40B4-BE49-F238E27FC236}">
                  <a16:creationId xmlns:a16="http://schemas.microsoft.com/office/drawing/2014/main" id="{804F06AB-CF57-15FE-E74A-6BEB7A11B913}"/>
                </a:ext>
              </a:extLst>
            </p:cNvPr>
            <p:cNvSpPr/>
            <p:nvPr/>
          </p:nvSpPr>
          <p:spPr>
            <a:xfrm>
              <a:off x="1219200" y="0"/>
              <a:ext cx="1371600" cy="6858000"/>
            </a:xfrm>
            <a:custGeom>
              <a:avLst/>
              <a:gdLst>
                <a:gd name="connsiteX0" fmla="*/ 0 w 1371600"/>
                <a:gd name="connsiteY0" fmla="*/ 0 h 6858000"/>
                <a:gd name="connsiteX1" fmla="*/ 1371600 w 1371600"/>
                <a:gd name="connsiteY1" fmla="*/ 0 h 6858000"/>
                <a:gd name="connsiteX2" fmla="*/ 1371600 w 1371600"/>
                <a:gd name="connsiteY2" fmla="*/ 6858000 h 6858000"/>
                <a:gd name="connsiteX3" fmla="*/ 0 w 13716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1600" h="6858000">
                  <a:moveTo>
                    <a:pt x="0" y="0"/>
                  </a:moveTo>
                  <a:lnTo>
                    <a:pt x="1371600" y="0"/>
                  </a:lnTo>
                  <a:lnTo>
                    <a:pt x="13716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3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4" name="Vrije vorm: vorm 53">
              <a:extLst>
                <a:ext uri="{FF2B5EF4-FFF2-40B4-BE49-F238E27FC236}">
                  <a16:creationId xmlns:a16="http://schemas.microsoft.com/office/drawing/2014/main" id="{CB7E00F3-778C-A472-7A00-3A1939FB13F1}"/>
                </a:ext>
              </a:extLst>
            </p:cNvPr>
            <p:cNvSpPr/>
            <p:nvPr/>
          </p:nvSpPr>
          <p:spPr>
            <a:xfrm>
              <a:off x="0" y="0"/>
              <a:ext cx="1219200" cy="6858000"/>
            </a:xfrm>
            <a:custGeom>
              <a:avLst/>
              <a:gdLst>
                <a:gd name="connsiteX0" fmla="*/ 0 w 1219200"/>
                <a:gd name="connsiteY0" fmla="*/ 0 h 6858000"/>
                <a:gd name="connsiteX1" fmla="*/ 1219200 w 1219200"/>
                <a:gd name="connsiteY1" fmla="*/ 0 h 6858000"/>
                <a:gd name="connsiteX2" fmla="*/ 1219200 w 1219200"/>
                <a:gd name="connsiteY2" fmla="*/ 6858000 h 6858000"/>
                <a:gd name="connsiteX3" fmla="*/ 0 w 12192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" h="6858000">
                  <a:moveTo>
                    <a:pt x="0" y="0"/>
                  </a:moveTo>
                  <a:lnTo>
                    <a:pt x="1219200" y="0"/>
                  </a:lnTo>
                  <a:lnTo>
                    <a:pt x="1219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4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5" name="Vrije vorm: vorm 54">
              <a:extLst>
                <a:ext uri="{FF2B5EF4-FFF2-40B4-BE49-F238E27FC236}">
                  <a16:creationId xmlns:a16="http://schemas.microsoft.com/office/drawing/2014/main" id="{3CB149A2-38DF-0ABA-FABF-AB21882E82FF}"/>
                </a:ext>
              </a:extLst>
            </p:cNvPr>
            <p:cNvSpPr/>
            <p:nvPr/>
          </p:nvSpPr>
          <p:spPr>
            <a:xfrm>
              <a:off x="9448800" y="0"/>
              <a:ext cx="1371600" cy="1371600"/>
            </a:xfrm>
            <a:custGeom>
              <a:avLst/>
              <a:gdLst>
                <a:gd name="connsiteX0" fmla="*/ 0 w 1371600"/>
                <a:gd name="connsiteY0" fmla="*/ 0 h 1371600"/>
                <a:gd name="connsiteX1" fmla="*/ 1371600 w 1371600"/>
                <a:gd name="connsiteY1" fmla="*/ 0 h 1371600"/>
                <a:gd name="connsiteX2" fmla="*/ 1371600 w 1371600"/>
                <a:gd name="connsiteY2" fmla="*/ 1371600 h 1371600"/>
                <a:gd name="connsiteX3" fmla="*/ 0 w 1371600"/>
                <a:gd name="connsiteY3" fmla="*/ 137160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1600" h="1371600">
                  <a:moveTo>
                    <a:pt x="0" y="0"/>
                  </a:moveTo>
                  <a:lnTo>
                    <a:pt x="1371600" y="0"/>
                  </a:lnTo>
                  <a:lnTo>
                    <a:pt x="1371600" y="1371600"/>
                  </a:lnTo>
                  <a:lnTo>
                    <a:pt x="0" y="1371600"/>
                  </a:lnTo>
                  <a:close/>
                </a:path>
              </a:pathLst>
            </a:custGeom>
            <a:solidFill>
              <a:schemeClr val="accent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6" name="Vrije vorm: vorm 55">
              <a:extLst>
                <a:ext uri="{FF2B5EF4-FFF2-40B4-BE49-F238E27FC236}">
                  <a16:creationId xmlns:a16="http://schemas.microsoft.com/office/drawing/2014/main" id="{B4CE26B9-9575-1083-DF64-88A471511224}"/>
                </a:ext>
              </a:extLst>
            </p:cNvPr>
            <p:cNvSpPr/>
            <p:nvPr/>
          </p:nvSpPr>
          <p:spPr>
            <a:xfrm>
              <a:off x="6705600" y="0"/>
              <a:ext cx="1371600" cy="1371600"/>
            </a:xfrm>
            <a:custGeom>
              <a:avLst/>
              <a:gdLst>
                <a:gd name="connsiteX0" fmla="*/ 0 w 1371600"/>
                <a:gd name="connsiteY0" fmla="*/ 0 h 1371600"/>
                <a:gd name="connsiteX1" fmla="*/ 1371600 w 1371600"/>
                <a:gd name="connsiteY1" fmla="*/ 0 h 1371600"/>
                <a:gd name="connsiteX2" fmla="*/ 1371600 w 1371600"/>
                <a:gd name="connsiteY2" fmla="*/ 1371600 h 1371600"/>
                <a:gd name="connsiteX3" fmla="*/ 0 w 1371600"/>
                <a:gd name="connsiteY3" fmla="*/ 137160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1600" h="1371600">
                  <a:moveTo>
                    <a:pt x="0" y="0"/>
                  </a:moveTo>
                  <a:lnTo>
                    <a:pt x="1371600" y="0"/>
                  </a:lnTo>
                  <a:lnTo>
                    <a:pt x="1371600" y="1371600"/>
                  </a:lnTo>
                  <a:lnTo>
                    <a:pt x="0" y="1371600"/>
                  </a:lnTo>
                  <a:close/>
                </a:path>
              </a:pathLst>
            </a:custGeom>
            <a:solidFill>
              <a:schemeClr val="accent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7" name="Vrije vorm: vorm 56">
              <a:extLst>
                <a:ext uri="{FF2B5EF4-FFF2-40B4-BE49-F238E27FC236}">
                  <a16:creationId xmlns:a16="http://schemas.microsoft.com/office/drawing/2014/main" id="{E8F12EDD-3268-BAF1-29B1-B1BD9C92D7AE}"/>
                </a:ext>
              </a:extLst>
            </p:cNvPr>
            <p:cNvSpPr/>
            <p:nvPr/>
          </p:nvSpPr>
          <p:spPr>
            <a:xfrm>
              <a:off x="10820400" y="1371600"/>
              <a:ext cx="1371600" cy="1371600"/>
            </a:xfrm>
            <a:custGeom>
              <a:avLst/>
              <a:gdLst>
                <a:gd name="connsiteX0" fmla="*/ 0 w 1371600"/>
                <a:gd name="connsiteY0" fmla="*/ 0 h 1371600"/>
                <a:gd name="connsiteX1" fmla="*/ 1371600 w 1371600"/>
                <a:gd name="connsiteY1" fmla="*/ 0 h 1371600"/>
                <a:gd name="connsiteX2" fmla="*/ 1371600 w 1371600"/>
                <a:gd name="connsiteY2" fmla="*/ 1371600 h 1371600"/>
                <a:gd name="connsiteX3" fmla="*/ 0 w 1371600"/>
                <a:gd name="connsiteY3" fmla="*/ 137160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1600" h="1371600">
                  <a:moveTo>
                    <a:pt x="0" y="0"/>
                  </a:moveTo>
                  <a:lnTo>
                    <a:pt x="1371600" y="0"/>
                  </a:lnTo>
                  <a:lnTo>
                    <a:pt x="1371600" y="1371600"/>
                  </a:lnTo>
                  <a:lnTo>
                    <a:pt x="0" y="1371600"/>
                  </a:lnTo>
                  <a:close/>
                </a:path>
              </a:pathLst>
            </a:custGeom>
            <a:solidFill>
              <a:schemeClr val="accent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8" name="Vrije vorm: vorm 57">
              <a:extLst>
                <a:ext uri="{FF2B5EF4-FFF2-40B4-BE49-F238E27FC236}">
                  <a16:creationId xmlns:a16="http://schemas.microsoft.com/office/drawing/2014/main" id="{ADDD9C74-95E4-BC9D-3C36-B814B164566D}"/>
                </a:ext>
              </a:extLst>
            </p:cNvPr>
            <p:cNvSpPr/>
            <p:nvPr/>
          </p:nvSpPr>
          <p:spPr>
            <a:xfrm>
              <a:off x="8077200" y="1371600"/>
              <a:ext cx="1371600" cy="1371600"/>
            </a:xfrm>
            <a:custGeom>
              <a:avLst/>
              <a:gdLst>
                <a:gd name="connsiteX0" fmla="*/ 0 w 1371600"/>
                <a:gd name="connsiteY0" fmla="*/ 0 h 1371600"/>
                <a:gd name="connsiteX1" fmla="*/ 1371600 w 1371600"/>
                <a:gd name="connsiteY1" fmla="*/ 0 h 1371600"/>
                <a:gd name="connsiteX2" fmla="*/ 1371600 w 1371600"/>
                <a:gd name="connsiteY2" fmla="*/ 1371600 h 1371600"/>
                <a:gd name="connsiteX3" fmla="*/ 0 w 1371600"/>
                <a:gd name="connsiteY3" fmla="*/ 137160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1600" h="1371600">
                  <a:moveTo>
                    <a:pt x="0" y="0"/>
                  </a:moveTo>
                  <a:lnTo>
                    <a:pt x="1371600" y="0"/>
                  </a:lnTo>
                  <a:lnTo>
                    <a:pt x="1371600" y="1371600"/>
                  </a:lnTo>
                  <a:lnTo>
                    <a:pt x="0" y="1371600"/>
                  </a:lnTo>
                  <a:close/>
                </a:path>
              </a:pathLst>
            </a:custGeom>
            <a:solidFill>
              <a:schemeClr val="accent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9" name="Vrije vorm: vorm 58">
              <a:extLst>
                <a:ext uri="{FF2B5EF4-FFF2-40B4-BE49-F238E27FC236}">
                  <a16:creationId xmlns:a16="http://schemas.microsoft.com/office/drawing/2014/main" id="{D666D1D5-709D-9A4B-1D6E-C6B9F70C1E8A}"/>
                </a:ext>
              </a:extLst>
            </p:cNvPr>
            <p:cNvSpPr/>
            <p:nvPr/>
          </p:nvSpPr>
          <p:spPr>
            <a:xfrm>
              <a:off x="5334000" y="1371600"/>
              <a:ext cx="1371600" cy="1371600"/>
            </a:xfrm>
            <a:custGeom>
              <a:avLst/>
              <a:gdLst>
                <a:gd name="connsiteX0" fmla="*/ 0 w 1371600"/>
                <a:gd name="connsiteY0" fmla="*/ 0 h 1371600"/>
                <a:gd name="connsiteX1" fmla="*/ 1371600 w 1371600"/>
                <a:gd name="connsiteY1" fmla="*/ 0 h 1371600"/>
                <a:gd name="connsiteX2" fmla="*/ 1371600 w 1371600"/>
                <a:gd name="connsiteY2" fmla="*/ 1371600 h 1371600"/>
                <a:gd name="connsiteX3" fmla="*/ 0 w 1371600"/>
                <a:gd name="connsiteY3" fmla="*/ 137160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1600" h="1371600">
                  <a:moveTo>
                    <a:pt x="0" y="0"/>
                  </a:moveTo>
                  <a:lnTo>
                    <a:pt x="1371600" y="0"/>
                  </a:lnTo>
                  <a:lnTo>
                    <a:pt x="1371600" y="1371600"/>
                  </a:lnTo>
                  <a:lnTo>
                    <a:pt x="0" y="1371600"/>
                  </a:lnTo>
                  <a:close/>
                </a:path>
              </a:pathLst>
            </a:custGeom>
            <a:solidFill>
              <a:schemeClr val="accent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60" name="Vrije vorm: vorm 59">
              <a:extLst>
                <a:ext uri="{FF2B5EF4-FFF2-40B4-BE49-F238E27FC236}">
                  <a16:creationId xmlns:a16="http://schemas.microsoft.com/office/drawing/2014/main" id="{33CAF105-9A02-7030-BC8D-3F5B7772CB3B}"/>
                </a:ext>
              </a:extLst>
            </p:cNvPr>
            <p:cNvSpPr/>
            <p:nvPr/>
          </p:nvSpPr>
          <p:spPr>
            <a:xfrm>
              <a:off x="6705600" y="2743200"/>
              <a:ext cx="1371600" cy="1371600"/>
            </a:xfrm>
            <a:custGeom>
              <a:avLst/>
              <a:gdLst>
                <a:gd name="connsiteX0" fmla="*/ 0 w 1371600"/>
                <a:gd name="connsiteY0" fmla="*/ 0 h 1371600"/>
                <a:gd name="connsiteX1" fmla="*/ 1371600 w 1371600"/>
                <a:gd name="connsiteY1" fmla="*/ 0 h 1371600"/>
                <a:gd name="connsiteX2" fmla="*/ 1371600 w 1371600"/>
                <a:gd name="connsiteY2" fmla="*/ 1371600 h 1371600"/>
                <a:gd name="connsiteX3" fmla="*/ 0 w 1371600"/>
                <a:gd name="connsiteY3" fmla="*/ 137160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1600" h="1371600">
                  <a:moveTo>
                    <a:pt x="0" y="0"/>
                  </a:moveTo>
                  <a:lnTo>
                    <a:pt x="1371600" y="0"/>
                  </a:lnTo>
                  <a:lnTo>
                    <a:pt x="1371600" y="1371600"/>
                  </a:lnTo>
                  <a:lnTo>
                    <a:pt x="0" y="1371600"/>
                  </a:lnTo>
                  <a:close/>
                </a:path>
              </a:pathLst>
            </a:custGeom>
            <a:solidFill>
              <a:schemeClr val="accent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61" name="Vrije vorm: vorm 60">
              <a:extLst>
                <a:ext uri="{FF2B5EF4-FFF2-40B4-BE49-F238E27FC236}">
                  <a16:creationId xmlns:a16="http://schemas.microsoft.com/office/drawing/2014/main" id="{4AD3FFDA-9684-B4EE-0796-8EF63BD6241A}"/>
                </a:ext>
              </a:extLst>
            </p:cNvPr>
            <p:cNvSpPr/>
            <p:nvPr/>
          </p:nvSpPr>
          <p:spPr>
            <a:xfrm>
              <a:off x="5334000" y="2743200"/>
              <a:ext cx="5486400" cy="4114800"/>
            </a:xfrm>
            <a:custGeom>
              <a:avLst/>
              <a:gdLst>
                <a:gd name="connsiteX0" fmla="*/ 4114800 w 5486400"/>
                <a:gd name="connsiteY0" fmla="*/ 1371600 h 4114800"/>
                <a:gd name="connsiteX1" fmla="*/ 4114800 w 5486400"/>
                <a:gd name="connsiteY1" fmla="*/ 0 h 4114800"/>
                <a:gd name="connsiteX2" fmla="*/ 2743200 w 5486400"/>
                <a:gd name="connsiteY2" fmla="*/ 0 h 4114800"/>
                <a:gd name="connsiteX3" fmla="*/ 2743200 w 5486400"/>
                <a:gd name="connsiteY3" fmla="*/ 1371600 h 4114800"/>
                <a:gd name="connsiteX4" fmla="*/ 2743200 w 5486400"/>
                <a:gd name="connsiteY4" fmla="*/ 2743200 h 4114800"/>
                <a:gd name="connsiteX5" fmla="*/ 1371600 w 5486400"/>
                <a:gd name="connsiteY5" fmla="*/ 2743200 h 4114800"/>
                <a:gd name="connsiteX6" fmla="*/ 0 w 5486400"/>
                <a:gd name="connsiteY6" fmla="*/ 2743200 h 4114800"/>
                <a:gd name="connsiteX7" fmla="*/ 0 w 5486400"/>
                <a:gd name="connsiteY7" fmla="*/ 4114800 h 4114800"/>
                <a:gd name="connsiteX8" fmla="*/ 1371600 w 5486400"/>
                <a:gd name="connsiteY8" fmla="*/ 4114800 h 4114800"/>
                <a:gd name="connsiteX9" fmla="*/ 2743200 w 5486400"/>
                <a:gd name="connsiteY9" fmla="*/ 4114800 h 4114800"/>
                <a:gd name="connsiteX10" fmla="*/ 4114800 w 5486400"/>
                <a:gd name="connsiteY10" fmla="*/ 4114800 h 4114800"/>
                <a:gd name="connsiteX11" fmla="*/ 4114800 w 5486400"/>
                <a:gd name="connsiteY11" fmla="*/ 2743200 h 4114800"/>
                <a:gd name="connsiteX12" fmla="*/ 5486400 w 5486400"/>
                <a:gd name="connsiteY12" fmla="*/ 2743200 h 4114800"/>
                <a:gd name="connsiteX13" fmla="*/ 5486400 w 5486400"/>
                <a:gd name="connsiteY13" fmla="*/ 1371600 h 411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486400" h="4114800">
                  <a:moveTo>
                    <a:pt x="4114800" y="1371600"/>
                  </a:moveTo>
                  <a:lnTo>
                    <a:pt x="4114800" y="0"/>
                  </a:lnTo>
                  <a:lnTo>
                    <a:pt x="2743200" y="0"/>
                  </a:lnTo>
                  <a:lnTo>
                    <a:pt x="2743200" y="1371600"/>
                  </a:lnTo>
                  <a:lnTo>
                    <a:pt x="2743200" y="2743200"/>
                  </a:lnTo>
                  <a:lnTo>
                    <a:pt x="1371600" y="2743200"/>
                  </a:lnTo>
                  <a:lnTo>
                    <a:pt x="0" y="2743200"/>
                  </a:lnTo>
                  <a:lnTo>
                    <a:pt x="0" y="4114800"/>
                  </a:lnTo>
                  <a:lnTo>
                    <a:pt x="1371600" y="4114800"/>
                  </a:lnTo>
                  <a:lnTo>
                    <a:pt x="2743200" y="4114800"/>
                  </a:lnTo>
                  <a:lnTo>
                    <a:pt x="4114800" y="4114800"/>
                  </a:lnTo>
                  <a:lnTo>
                    <a:pt x="4114800" y="2743200"/>
                  </a:lnTo>
                  <a:lnTo>
                    <a:pt x="5486400" y="2743200"/>
                  </a:lnTo>
                  <a:lnTo>
                    <a:pt x="5486400" y="1371600"/>
                  </a:lnTo>
                  <a:close/>
                </a:path>
              </a:pathLst>
            </a:custGeom>
            <a:solidFill>
              <a:schemeClr val="accent4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62" name="Titel">
            <a:extLst>
              <a:ext uri="{FF2B5EF4-FFF2-40B4-BE49-F238E27FC236}">
                <a16:creationId xmlns:a16="http://schemas.microsoft.com/office/drawing/2014/main" id="{0BF605C7-856A-8FD1-0A53-B6949C2BEF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11536" y="3242492"/>
            <a:ext cx="9553688" cy="1655762"/>
          </a:xfrm>
        </p:spPr>
        <p:txBody>
          <a:bodyPr wrap="square" anchor="t" anchorCtr="0"/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Hoofdstuk titel over maximaal 2 regels</a:t>
            </a:r>
          </a:p>
        </p:txBody>
      </p:sp>
      <p:sp>
        <p:nvSpPr>
          <p:cNvPr id="63" name="Subtitel">
            <a:extLst>
              <a:ext uri="{FF2B5EF4-FFF2-40B4-BE49-F238E27FC236}">
                <a16:creationId xmlns:a16="http://schemas.microsoft.com/office/drawing/2014/main" id="{85417052-BBA6-878C-F63C-F160E5D922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26776" y="2326922"/>
            <a:ext cx="9538448" cy="894886"/>
          </a:xfrm>
        </p:spPr>
        <p:txBody>
          <a:bodyPr wrap="none" anchor="b" anchorCtr="0"/>
          <a:lstStyle>
            <a:lvl1pPr marL="0" indent="0" algn="ctr">
              <a:buNone/>
              <a:defRPr lang="nl-NL" sz="5400" dirty="0" smtClean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Subtitel over max. 1 regel</a:t>
            </a:r>
          </a:p>
        </p:txBody>
      </p:sp>
      <p:grpSp>
        <p:nvGrpSpPr>
          <p:cNvPr id="2" name="LTO Lint">
            <a:extLst>
              <a:ext uri="{FF2B5EF4-FFF2-40B4-BE49-F238E27FC236}">
                <a16:creationId xmlns:a16="http://schemas.microsoft.com/office/drawing/2014/main" id="{106CF322-4B7A-1996-4ED2-0BF22E5698C1}"/>
              </a:ext>
            </a:extLst>
          </p:cNvPr>
          <p:cNvGrpSpPr/>
          <p:nvPr userDrawn="1"/>
        </p:nvGrpSpPr>
        <p:grpSpPr>
          <a:xfrm>
            <a:off x="8539438" y="5942711"/>
            <a:ext cx="3652562" cy="457199"/>
            <a:chOff x="8539438" y="5942711"/>
            <a:chExt cx="3652562" cy="457199"/>
          </a:xfrm>
        </p:grpSpPr>
        <p:sp>
          <p:nvSpPr>
            <p:cNvPr id="3" name="Vrije vorm: vorm 2">
              <a:extLst>
                <a:ext uri="{FF2B5EF4-FFF2-40B4-BE49-F238E27FC236}">
                  <a16:creationId xmlns:a16="http://schemas.microsoft.com/office/drawing/2014/main" id="{0049FCC4-1E13-F172-750B-FD8756CEFBA4}"/>
                </a:ext>
              </a:extLst>
            </p:cNvPr>
            <p:cNvSpPr/>
            <p:nvPr/>
          </p:nvSpPr>
          <p:spPr>
            <a:xfrm>
              <a:off x="8539438" y="5942711"/>
              <a:ext cx="3652562" cy="457199"/>
            </a:xfrm>
            <a:custGeom>
              <a:avLst/>
              <a:gdLst>
                <a:gd name="connsiteX0" fmla="*/ 0 w 6479857"/>
                <a:gd name="connsiteY0" fmla="*/ 0 h 647700"/>
                <a:gd name="connsiteX1" fmla="*/ 6479858 w 6479857"/>
                <a:gd name="connsiteY1" fmla="*/ 0 h 647700"/>
                <a:gd name="connsiteX2" fmla="*/ 6479858 w 6479857"/>
                <a:gd name="connsiteY2" fmla="*/ 647700 h 647700"/>
                <a:gd name="connsiteX3" fmla="*/ 0 w 6479857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79857" h="647700">
                  <a:moveTo>
                    <a:pt x="0" y="0"/>
                  </a:moveTo>
                  <a:lnTo>
                    <a:pt x="6479858" y="0"/>
                  </a:lnTo>
                  <a:lnTo>
                    <a:pt x="647985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grpSp>
          <p:nvGrpSpPr>
            <p:cNvPr id="4" name="Groep 3">
              <a:extLst>
                <a:ext uri="{FF2B5EF4-FFF2-40B4-BE49-F238E27FC236}">
                  <a16:creationId xmlns:a16="http://schemas.microsoft.com/office/drawing/2014/main" id="{043C0B65-D4A9-1E36-D83F-23F5249D55E3}"/>
                </a:ext>
              </a:extLst>
            </p:cNvPr>
            <p:cNvGrpSpPr/>
            <p:nvPr userDrawn="1"/>
          </p:nvGrpSpPr>
          <p:grpSpPr>
            <a:xfrm>
              <a:off x="8641845" y="6013666"/>
              <a:ext cx="737899" cy="317290"/>
              <a:chOff x="9568800" y="6049717"/>
              <a:chExt cx="594353" cy="255566"/>
            </a:xfrm>
          </p:grpSpPr>
          <p:sp>
            <p:nvSpPr>
              <p:cNvPr id="5" name="Vrije vorm: vorm 4">
                <a:extLst>
                  <a:ext uri="{FF2B5EF4-FFF2-40B4-BE49-F238E27FC236}">
                    <a16:creationId xmlns:a16="http://schemas.microsoft.com/office/drawing/2014/main" id="{FF0B4906-3501-B451-D5B4-A2087FB5DE8B}"/>
                  </a:ext>
                </a:extLst>
              </p:cNvPr>
              <p:cNvSpPr/>
              <p:nvPr userDrawn="1"/>
            </p:nvSpPr>
            <p:spPr>
              <a:xfrm>
                <a:off x="9708395" y="6054549"/>
                <a:ext cx="191137" cy="244291"/>
              </a:xfrm>
              <a:custGeom>
                <a:avLst/>
                <a:gdLst>
                  <a:gd name="connsiteX0" fmla="*/ 339090 w 339089"/>
                  <a:gd name="connsiteY0" fmla="*/ 0 h 433387"/>
                  <a:gd name="connsiteX1" fmla="*/ 330517 w 339089"/>
                  <a:gd name="connsiteY1" fmla="*/ 65723 h 433387"/>
                  <a:gd name="connsiteX2" fmla="*/ 208598 w 339089"/>
                  <a:gd name="connsiteY2" fmla="*/ 65723 h 433387"/>
                  <a:gd name="connsiteX3" fmla="*/ 208598 w 339089"/>
                  <a:gd name="connsiteY3" fmla="*/ 433388 h 433387"/>
                  <a:gd name="connsiteX4" fmla="*/ 124777 w 339089"/>
                  <a:gd name="connsiteY4" fmla="*/ 433388 h 433387"/>
                  <a:gd name="connsiteX5" fmla="*/ 124777 w 339089"/>
                  <a:gd name="connsiteY5" fmla="*/ 65723 h 433387"/>
                  <a:gd name="connsiteX6" fmla="*/ 0 w 339089"/>
                  <a:gd name="connsiteY6" fmla="*/ 65723 h 433387"/>
                  <a:gd name="connsiteX7" fmla="*/ 0 w 339089"/>
                  <a:gd name="connsiteY7" fmla="*/ 0 h 433387"/>
                  <a:gd name="connsiteX8" fmla="*/ 339090 w 339089"/>
                  <a:gd name="connsiteY8" fmla="*/ 0 h 433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9089" h="433387">
                    <a:moveTo>
                      <a:pt x="339090" y="0"/>
                    </a:moveTo>
                    <a:lnTo>
                      <a:pt x="330517" y="65723"/>
                    </a:lnTo>
                    <a:lnTo>
                      <a:pt x="208598" y="65723"/>
                    </a:lnTo>
                    <a:lnTo>
                      <a:pt x="208598" y="433388"/>
                    </a:lnTo>
                    <a:lnTo>
                      <a:pt x="124777" y="433388"/>
                    </a:lnTo>
                    <a:lnTo>
                      <a:pt x="124777" y="65723"/>
                    </a:lnTo>
                    <a:lnTo>
                      <a:pt x="0" y="65723"/>
                    </a:lnTo>
                    <a:lnTo>
                      <a:pt x="0" y="0"/>
                    </a:lnTo>
                    <a:lnTo>
                      <a:pt x="33909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2" name="Vrije vorm: vorm 11">
                <a:extLst>
                  <a:ext uri="{FF2B5EF4-FFF2-40B4-BE49-F238E27FC236}">
                    <a16:creationId xmlns:a16="http://schemas.microsoft.com/office/drawing/2014/main" id="{2FE1B08F-41B6-1A96-3C2E-F837E84D961E}"/>
                  </a:ext>
                </a:extLst>
              </p:cNvPr>
              <p:cNvSpPr/>
              <p:nvPr userDrawn="1"/>
            </p:nvSpPr>
            <p:spPr>
              <a:xfrm>
                <a:off x="9907587" y="6049717"/>
                <a:ext cx="255566" cy="255566"/>
              </a:xfrm>
              <a:custGeom>
                <a:avLst/>
                <a:gdLst>
                  <a:gd name="connsiteX0" fmla="*/ 226695 w 453389"/>
                  <a:gd name="connsiteY0" fmla="*/ 0 h 453389"/>
                  <a:gd name="connsiteX1" fmla="*/ 0 w 453389"/>
                  <a:gd name="connsiteY1" fmla="*/ 226695 h 453389"/>
                  <a:gd name="connsiteX2" fmla="*/ 226695 w 453389"/>
                  <a:gd name="connsiteY2" fmla="*/ 453390 h 453389"/>
                  <a:gd name="connsiteX3" fmla="*/ 453390 w 453389"/>
                  <a:gd name="connsiteY3" fmla="*/ 226695 h 453389"/>
                  <a:gd name="connsiteX4" fmla="*/ 226695 w 453389"/>
                  <a:gd name="connsiteY4" fmla="*/ 0 h 453389"/>
                  <a:gd name="connsiteX5" fmla="*/ 226695 w 453389"/>
                  <a:gd name="connsiteY5" fmla="*/ 388620 h 453389"/>
                  <a:gd name="connsiteX6" fmla="*/ 89535 w 453389"/>
                  <a:gd name="connsiteY6" fmla="*/ 225742 h 453389"/>
                  <a:gd name="connsiteX7" fmla="*/ 226695 w 453389"/>
                  <a:gd name="connsiteY7" fmla="*/ 62865 h 453389"/>
                  <a:gd name="connsiteX8" fmla="*/ 363855 w 453389"/>
                  <a:gd name="connsiteY8" fmla="*/ 225742 h 453389"/>
                  <a:gd name="connsiteX9" fmla="*/ 226695 w 453389"/>
                  <a:gd name="connsiteY9" fmla="*/ 388620 h 453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53389" h="453389">
                    <a:moveTo>
                      <a:pt x="226695" y="0"/>
                    </a:moveTo>
                    <a:cubicBezTo>
                      <a:pt x="101918" y="0"/>
                      <a:pt x="0" y="100965"/>
                      <a:pt x="0" y="226695"/>
                    </a:cubicBezTo>
                    <a:cubicBezTo>
                      <a:pt x="0" y="352425"/>
                      <a:pt x="100965" y="453390"/>
                      <a:pt x="226695" y="453390"/>
                    </a:cubicBezTo>
                    <a:cubicBezTo>
                      <a:pt x="352425" y="453390"/>
                      <a:pt x="453390" y="352425"/>
                      <a:pt x="453390" y="226695"/>
                    </a:cubicBezTo>
                    <a:cubicBezTo>
                      <a:pt x="453390" y="100965"/>
                      <a:pt x="351473" y="0"/>
                      <a:pt x="226695" y="0"/>
                    </a:cubicBezTo>
                    <a:close/>
                    <a:moveTo>
                      <a:pt x="226695" y="388620"/>
                    </a:moveTo>
                    <a:cubicBezTo>
                      <a:pt x="150495" y="388620"/>
                      <a:pt x="89535" y="316230"/>
                      <a:pt x="89535" y="225742"/>
                    </a:cubicBezTo>
                    <a:cubicBezTo>
                      <a:pt x="89535" y="135255"/>
                      <a:pt x="151448" y="62865"/>
                      <a:pt x="226695" y="62865"/>
                    </a:cubicBezTo>
                    <a:cubicBezTo>
                      <a:pt x="301943" y="62865"/>
                      <a:pt x="363855" y="135255"/>
                      <a:pt x="363855" y="225742"/>
                    </a:cubicBezTo>
                    <a:cubicBezTo>
                      <a:pt x="363855" y="316230"/>
                      <a:pt x="301943" y="388620"/>
                      <a:pt x="226695" y="38862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13" name="Vrije vorm: vorm 12">
                <a:extLst>
                  <a:ext uri="{FF2B5EF4-FFF2-40B4-BE49-F238E27FC236}">
                    <a16:creationId xmlns:a16="http://schemas.microsoft.com/office/drawing/2014/main" id="{D843546F-74FB-5B7A-12C4-506DA045EB3D}"/>
                  </a:ext>
                </a:extLst>
              </p:cNvPr>
              <p:cNvSpPr/>
              <p:nvPr userDrawn="1"/>
            </p:nvSpPr>
            <p:spPr>
              <a:xfrm>
                <a:off x="9568800" y="6054549"/>
                <a:ext cx="154091" cy="244291"/>
              </a:xfrm>
              <a:custGeom>
                <a:avLst/>
                <a:gdLst>
                  <a:gd name="connsiteX0" fmla="*/ 81915 w 273367"/>
                  <a:gd name="connsiteY0" fmla="*/ 0 h 433387"/>
                  <a:gd name="connsiteX1" fmla="*/ 81915 w 273367"/>
                  <a:gd name="connsiteY1" fmla="*/ 365760 h 433387"/>
                  <a:gd name="connsiteX2" fmla="*/ 273368 w 273367"/>
                  <a:gd name="connsiteY2" fmla="*/ 365760 h 433387"/>
                  <a:gd name="connsiteX3" fmla="*/ 264795 w 273367"/>
                  <a:gd name="connsiteY3" fmla="*/ 433388 h 433387"/>
                  <a:gd name="connsiteX4" fmla="*/ 0 w 273367"/>
                  <a:gd name="connsiteY4" fmla="*/ 433388 h 433387"/>
                  <a:gd name="connsiteX5" fmla="*/ 0 w 273367"/>
                  <a:gd name="connsiteY5" fmla="*/ 0 h 433387"/>
                  <a:gd name="connsiteX6" fmla="*/ 81915 w 273367"/>
                  <a:gd name="connsiteY6" fmla="*/ 0 h 433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3367" h="433387">
                    <a:moveTo>
                      <a:pt x="81915" y="0"/>
                    </a:moveTo>
                    <a:lnTo>
                      <a:pt x="81915" y="365760"/>
                    </a:lnTo>
                    <a:lnTo>
                      <a:pt x="273368" y="365760"/>
                    </a:lnTo>
                    <a:lnTo>
                      <a:pt x="264795" y="433388"/>
                    </a:lnTo>
                    <a:lnTo>
                      <a:pt x="0" y="433388"/>
                    </a:lnTo>
                    <a:lnTo>
                      <a:pt x="0" y="0"/>
                    </a:lnTo>
                    <a:lnTo>
                      <a:pt x="81915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087145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>
            <a:extLst>
              <a:ext uri="{FF2B5EF4-FFF2-40B4-BE49-F238E27FC236}">
                <a16:creationId xmlns:a16="http://schemas.microsoft.com/office/drawing/2014/main" id="{F60FC1D4-DF6A-E626-286D-22C0B83203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742928"/>
            <a:ext cx="10083320" cy="68530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Titel slide over maximaal 1 regel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5387C6C-6AB2-3D1B-BB8D-5E7D5A3A72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5" name="Tijdelijke aanduiding voor datum 24">
            <a:extLst>
              <a:ext uri="{FF2B5EF4-FFF2-40B4-BE49-F238E27FC236}">
                <a16:creationId xmlns:a16="http://schemas.microsoft.com/office/drawing/2014/main" id="{2266F357-DCA1-F18C-E488-624EB14CC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51342-72D9-476C-B962-18DD38B53941}" type="datetime1">
              <a:rPr lang="nl-NL" smtClean="0"/>
              <a:t>17-11-2025</a:t>
            </a:fld>
            <a:r>
              <a:rPr lang="nl-NL"/>
              <a:t> –</a:t>
            </a:r>
            <a:endParaRPr lang="nl-NL" dirty="0"/>
          </a:p>
        </p:txBody>
      </p:sp>
      <p:sp>
        <p:nvSpPr>
          <p:cNvPr id="26" name="Tijdelijke aanduiding voor voettekst 25">
            <a:extLst>
              <a:ext uri="{FF2B5EF4-FFF2-40B4-BE49-F238E27FC236}">
                <a16:creationId xmlns:a16="http://schemas.microsoft.com/office/drawing/2014/main" id="{93334B44-F324-318A-5156-32463019A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Presentatie naam via Invoegen kop/voettekst</a:t>
            </a:r>
            <a:endParaRPr lang="nl-NL" dirty="0"/>
          </a:p>
        </p:txBody>
      </p:sp>
      <p:sp>
        <p:nvSpPr>
          <p:cNvPr id="27" name="Tijdelijke aanduiding voor dianummer 26">
            <a:extLst>
              <a:ext uri="{FF2B5EF4-FFF2-40B4-BE49-F238E27FC236}">
                <a16:creationId xmlns:a16="http://schemas.microsoft.com/office/drawing/2014/main" id="{7530E1BF-1010-A4E9-5DC4-EF8DC6051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5602F-5D70-4FA8-88B6-C9C461A9C237}" type="slidenum">
              <a:rPr lang="nl-NL" smtClean="0"/>
              <a:pPr/>
              <a:t>‹nr.›</a:t>
            </a:fld>
            <a:endParaRPr lang="nl-NL" dirty="0"/>
          </a:p>
        </p:txBody>
      </p:sp>
      <p:grpSp>
        <p:nvGrpSpPr>
          <p:cNvPr id="4" name="LTO Lint">
            <a:extLst>
              <a:ext uri="{FF2B5EF4-FFF2-40B4-BE49-F238E27FC236}">
                <a16:creationId xmlns:a16="http://schemas.microsoft.com/office/drawing/2014/main" id="{0573AA30-5260-366D-7685-E24CF4A8F08B}"/>
              </a:ext>
            </a:extLst>
          </p:cNvPr>
          <p:cNvGrpSpPr/>
          <p:nvPr userDrawn="1"/>
        </p:nvGrpSpPr>
        <p:grpSpPr>
          <a:xfrm>
            <a:off x="8539438" y="5942711"/>
            <a:ext cx="3652562" cy="457199"/>
            <a:chOff x="8539438" y="5942711"/>
            <a:chExt cx="3652562" cy="457199"/>
          </a:xfrm>
        </p:grpSpPr>
        <p:sp>
          <p:nvSpPr>
            <p:cNvPr id="5" name="Vrije vorm: vorm 4">
              <a:extLst>
                <a:ext uri="{FF2B5EF4-FFF2-40B4-BE49-F238E27FC236}">
                  <a16:creationId xmlns:a16="http://schemas.microsoft.com/office/drawing/2014/main" id="{2840253A-3116-A7F7-A6B1-91AB387EE49A}"/>
                </a:ext>
              </a:extLst>
            </p:cNvPr>
            <p:cNvSpPr/>
            <p:nvPr/>
          </p:nvSpPr>
          <p:spPr>
            <a:xfrm>
              <a:off x="8539438" y="5942711"/>
              <a:ext cx="3652562" cy="457199"/>
            </a:xfrm>
            <a:custGeom>
              <a:avLst/>
              <a:gdLst>
                <a:gd name="connsiteX0" fmla="*/ 0 w 6479857"/>
                <a:gd name="connsiteY0" fmla="*/ 0 h 647700"/>
                <a:gd name="connsiteX1" fmla="*/ 6479858 w 6479857"/>
                <a:gd name="connsiteY1" fmla="*/ 0 h 647700"/>
                <a:gd name="connsiteX2" fmla="*/ 6479858 w 6479857"/>
                <a:gd name="connsiteY2" fmla="*/ 647700 h 647700"/>
                <a:gd name="connsiteX3" fmla="*/ 0 w 6479857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79857" h="647700">
                  <a:moveTo>
                    <a:pt x="0" y="0"/>
                  </a:moveTo>
                  <a:lnTo>
                    <a:pt x="6479858" y="0"/>
                  </a:lnTo>
                  <a:lnTo>
                    <a:pt x="647985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grpSp>
          <p:nvGrpSpPr>
            <p:cNvPr id="6" name="Groep 5">
              <a:extLst>
                <a:ext uri="{FF2B5EF4-FFF2-40B4-BE49-F238E27FC236}">
                  <a16:creationId xmlns:a16="http://schemas.microsoft.com/office/drawing/2014/main" id="{EC2B125F-46AC-4728-4AB2-9EC67E91C8A9}"/>
                </a:ext>
              </a:extLst>
            </p:cNvPr>
            <p:cNvGrpSpPr/>
            <p:nvPr userDrawn="1"/>
          </p:nvGrpSpPr>
          <p:grpSpPr>
            <a:xfrm>
              <a:off x="8641845" y="6013666"/>
              <a:ext cx="737899" cy="317290"/>
              <a:chOff x="9568800" y="6049717"/>
              <a:chExt cx="594353" cy="255566"/>
            </a:xfrm>
          </p:grpSpPr>
          <p:sp>
            <p:nvSpPr>
              <p:cNvPr id="13" name="Vrije vorm: vorm 12">
                <a:extLst>
                  <a:ext uri="{FF2B5EF4-FFF2-40B4-BE49-F238E27FC236}">
                    <a16:creationId xmlns:a16="http://schemas.microsoft.com/office/drawing/2014/main" id="{BEE2E4A5-2925-05BB-1166-3F9A6653898A}"/>
                  </a:ext>
                </a:extLst>
              </p:cNvPr>
              <p:cNvSpPr/>
              <p:nvPr userDrawn="1"/>
            </p:nvSpPr>
            <p:spPr>
              <a:xfrm>
                <a:off x="9708395" y="6054549"/>
                <a:ext cx="191137" cy="244291"/>
              </a:xfrm>
              <a:custGeom>
                <a:avLst/>
                <a:gdLst>
                  <a:gd name="connsiteX0" fmla="*/ 339090 w 339089"/>
                  <a:gd name="connsiteY0" fmla="*/ 0 h 433387"/>
                  <a:gd name="connsiteX1" fmla="*/ 330517 w 339089"/>
                  <a:gd name="connsiteY1" fmla="*/ 65723 h 433387"/>
                  <a:gd name="connsiteX2" fmla="*/ 208598 w 339089"/>
                  <a:gd name="connsiteY2" fmla="*/ 65723 h 433387"/>
                  <a:gd name="connsiteX3" fmla="*/ 208598 w 339089"/>
                  <a:gd name="connsiteY3" fmla="*/ 433388 h 433387"/>
                  <a:gd name="connsiteX4" fmla="*/ 124777 w 339089"/>
                  <a:gd name="connsiteY4" fmla="*/ 433388 h 433387"/>
                  <a:gd name="connsiteX5" fmla="*/ 124777 w 339089"/>
                  <a:gd name="connsiteY5" fmla="*/ 65723 h 433387"/>
                  <a:gd name="connsiteX6" fmla="*/ 0 w 339089"/>
                  <a:gd name="connsiteY6" fmla="*/ 65723 h 433387"/>
                  <a:gd name="connsiteX7" fmla="*/ 0 w 339089"/>
                  <a:gd name="connsiteY7" fmla="*/ 0 h 433387"/>
                  <a:gd name="connsiteX8" fmla="*/ 339090 w 339089"/>
                  <a:gd name="connsiteY8" fmla="*/ 0 h 433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9089" h="433387">
                    <a:moveTo>
                      <a:pt x="339090" y="0"/>
                    </a:moveTo>
                    <a:lnTo>
                      <a:pt x="330517" y="65723"/>
                    </a:lnTo>
                    <a:lnTo>
                      <a:pt x="208598" y="65723"/>
                    </a:lnTo>
                    <a:lnTo>
                      <a:pt x="208598" y="433388"/>
                    </a:lnTo>
                    <a:lnTo>
                      <a:pt x="124777" y="433388"/>
                    </a:lnTo>
                    <a:lnTo>
                      <a:pt x="124777" y="65723"/>
                    </a:lnTo>
                    <a:lnTo>
                      <a:pt x="0" y="65723"/>
                    </a:lnTo>
                    <a:lnTo>
                      <a:pt x="0" y="0"/>
                    </a:lnTo>
                    <a:lnTo>
                      <a:pt x="33909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4" name="Vrije vorm: vorm 13">
                <a:extLst>
                  <a:ext uri="{FF2B5EF4-FFF2-40B4-BE49-F238E27FC236}">
                    <a16:creationId xmlns:a16="http://schemas.microsoft.com/office/drawing/2014/main" id="{7101FA8F-3CE6-83C1-2AFA-F19B232EB437}"/>
                  </a:ext>
                </a:extLst>
              </p:cNvPr>
              <p:cNvSpPr/>
              <p:nvPr userDrawn="1"/>
            </p:nvSpPr>
            <p:spPr>
              <a:xfrm>
                <a:off x="9907587" y="6049717"/>
                <a:ext cx="255566" cy="255566"/>
              </a:xfrm>
              <a:custGeom>
                <a:avLst/>
                <a:gdLst>
                  <a:gd name="connsiteX0" fmla="*/ 226695 w 453389"/>
                  <a:gd name="connsiteY0" fmla="*/ 0 h 453389"/>
                  <a:gd name="connsiteX1" fmla="*/ 0 w 453389"/>
                  <a:gd name="connsiteY1" fmla="*/ 226695 h 453389"/>
                  <a:gd name="connsiteX2" fmla="*/ 226695 w 453389"/>
                  <a:gd name="connsiteY2" fmla="*/ 453390 h 453389"/>
                  <a:gd name="connsiteX3" fmla="*/ 453390 w 453389"/>
                  <a:gd name="connsiteY3" fmla="*/ 226695 h 453389"/>
                  <a:gd name="connsiteX4" fmla="*/ 226695 w 453389"/>
                  <a:gd name="connsiteY4" fmla="*/ 0 h 453389"/>
                  <a:gd name="connsiteX5" fmla="*/ 226695 w 453389"/>
                  <a:gd name="connsiteY5" fmla="*/ 388620 h 453389"/>
                  <a:gd name="connsiteX6" fmla="*/ 89535 w 453389"/>
                  <a:gd name="connsiteY6" fmla="*/ 225742 h 453389"/>
                  <a:gd name="connsiteX7" fmla="*/ 226695 w 453389"/>
                  <a:gd name="connsiteY7" fmla="*/ 62865 h 453389"/>
                  <a:gd name="connsiteX8" fmla="*/ 363855 w 453389"/>
                  <a:gd name="connsiteY8" fmla="*/ 225742 h 453389"/>
                  <a:gd name="connsiteX9" fmla="*/ 226695 w 453389"/>
                  <a:gd name="connsiteY9" fmla="*/ 388620 h 453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53389" h="453389">
                    <a:moveTo>
                      <a:pt x="226695" y="0"/>
                    </a:moveTo>
                    <a:cubicBezTo>
                      <a:pt x="101918" y="0"/>
                      <a:pt x="0" y="100965"/>
                      <a:pt x="0" y="226695"/>
                    </a:cubicBezTo>
                    <a:cubicBezTo>
                      <a:pt x="0" y="352425"/>
                      <a:pt x="100965" y="453390"/>
                      <a:pt x="226695" y="453390"/>
                    </a:cubicBezTo>
                    <a:cubicBezTo>
                      <a:pt x="352425" y="453390"/>
                      <a:pt x="453390" y="352425"/>
                      <a:pt x="453390" y="226695"/>
                    </a:cubicBezTo>
                    <a:cubicBezTo>
                      <a:pt x="453390" y="100965"/>
                      <a:pt x="351473" y="0"/>
                      <a:pt x="226695" y="0"/>
                    </a:cubicBezTo>
                    <a:close/>
                    <a:moveTo>
                      <a:pt x="226695" y="388620"/>
                    </a:moveTo>
                    <a:cubicBezTo>
                      <a:pt x="150495" y="388620"/>
                      <a:pt x="89535" y="316230"/>
                      <a:pt x="89535" y="225742"/>
                    </a:cubicBezTo>
                    <a:cubicBezTo>
                      <a:pt x="89535" y="135255"/>
                      <a:pt x="151448" y="62865"/>
                      <a:pt x="226695" y="62865"/>
                    </a:cubicBezTo>
                    <a:cubicBezTo>
                      <a:pt x="301943" y="62865"/>
                      <a:pt x="363855" y="135255"/>
                      <a:pt x="363855" y="225742"/>
                    </a:cubicBezTo>
                    <a:cubicBezTo>
                      <a:pt x="363855" y="316230"/>
                      <a:pt x="301943" y="388620"/>
                      <a:pt x="226695" y="38862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15" name="Vrije vorm: vorm 14">
                <a:extLst>
                  <a:ext uri="{FF2B5EF4-FFF2-40B4-BE49-F238E27FC236}">
                    <a16:creationId xmlns:a16="http://schemas.microsoft.com/office/drawing/2014/main" id="{561DD428-4B30-99C8-685F-2075AFF84F53}"/>
                  </a:ext>
                </a:extLst>
              </p:cNvPr>
              <p:cNvSpPr/>
              <p:nvPr userDrawn="1"/>
            </p:nvSpPr>
            <p:spPr>
              <a:xfrm>
                <a:off x="9568800" y="6054549"/>
                <a:ext cx="154091" cy="244291"/>
              </a:xfrm>
              <a:custGeom>
                <a:avLst/>
                <a:gdLst>
                  <a:gd name="connsiteX0" fmla="*/ 81915 w 273367"/>
                  <a:gd name="connsiteY0" fmla="*/ 0 h 433387"/>
                  <a:gd name="connsiteX1" fmla="*/ 81915 w 273367"/>
                  <a:gd name="connsiteY1" fmla="*/ 365760 h 433387"/>
                  <a:gd name="connsiteX2" fmla="*/ 273368 w 273367"/>
                  <a:gd name="connsiteY2" fmla="*/ 365760 h 433387"/>
                  <a:gd name="connsiteX3" fmla="*/ 264795 w 273367"/>
                  <a:gd name="connsiteY3" fmla="*/ 433388 h 433387"/>
                  <a:gd name="connsiteX4" fmla="*/ 0 w 273367"/>
                  <a:gd name="connsiteY4" fmla="*/ 433388 h 433387"/>
                  <a:gd name="connsiteX5" fmla="*/ 0 w 273367"/>
                  <a:gd name="connsiteY5" fmla="*/ 0 h 433387"/>
                  <a:gd name="connsiteX6" fmla="*/ 81915 w 273367"/>
                  <a:gd name="connsiteY6" fmla="*/ 0 h 433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3367" h="433387">
                    <a:moveTo>
                      <a:pt x="81915" y="0"/>
                    </a:moveTo>
                    <a:lnTo>
                      <a:pt x="81915" y="365760"/>
                    </a:lnTo>
                    <a:lnTo>
                      <a:pt x="273368" y="365760"/>
                    </a:lnTo>
                    <a:lnTo>
                      <a:pt x="264795" y="433388"/>
                    </a:lnTo>
                    <a:lnTo>
                      <a:pt x="0" y="433388"/>
                    </a:lnTo>
                    <a:lnTo>
                      <a:pt x="0" y="0"/>
                    </a:lnTo>
                    <a:lnTo>
                      <a:pt x="81915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</p:grpSp>
      <p:sp>
        <p:nvSpPr>
          <p:cNvPr id="8" name="Subtitel">
            <a:extLst>
              <a:ext uri="{FF2B5EF4-FFF2-40B4-BE49-F238E27FC236}">
                <a16:creationId xmlns:a16="http://schemas.microsoft.com/office/drawing/2014/main" id="{94373D9F-53CD-1342-4418-F0FBB6352F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3649" y="407341"/>
            <a:ext cx="10083320" cy="256472"/>
          </a:xfrm>
        </p:spPr>
        <p:txBody>
          <a:bodyPr/>
          <a:lstStyle>
            <a:lvl1pPr>
              <a:defRPr lang="nl-NL" sz="1550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550" dirty="0">
                <a:solidFill>
                  <a:schemeClr val="tx2"/>
                </a:solidFill>
              </a:rPr>
              <a:t>Subtitel over maximaal 1 regel</a:t>
            </a:r>
          </a:p>
          <a:p>
            <a:pPr lvl="0"/>
            <a:endParaRPr lang="nl-NL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D470DD6F-B993-76EE-4614-736AA64CD0E4}"/>
              </a:ext>
            </a:extLst>
          </p:cNvPr>
          <p:cNvSpPr txBox="1"/>
          <p:nvPr userDrawn="1"/>
        </p:nvSpPr>
        <p:spPr>
          <a:xfrm>
            <a:off x="-1847850" y="1773883"/>
            <a:ext cx="1800000" cy="3308028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noAutofit/>
          </a:bodyPr>
          <a:lstStyle/>
          <a:p>
            <a:r>
              <a:rPr lang="nl-NL" sz="900" b="1" dirty="0"/>
              <a:t>Maak de tekst op</a:t>
            </a:r>
            <a:r>
              <a:rPr lang="nl-NL" sz="900" dirty="0"/>
              <a:t> door het lijstniveau te verhogen of te verlagen:</a:t>
            </a:r>
          </a:p>
          <a:p>
            <a:r>
              <a:rPr lang="nl-NL" sz="900" dirty="0"/>
              <a:t>Plaats de cursor in de tekst en klik op een van de onderstaande knoppen</a:t>
            </a:r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r>
              <a:rPr lang="nl-NL" sz="900" dirty="0"/>
              <a:t>(in lint Start, groep Alinea)</a:t>
            </a:r>
          </a:p>
          <a:p>
            <a:endParaRPr lang="nl-NL" sz="900" dirty="0"/>
          </a:p>
          <a:p>
            <a:r>
              <a:rPr lang="nl-NL" sz="900" dirty="0"/>
              <a:t>1 = Standaard</a:t>
            </a:r>
          </a:p>
          <a:p>
            <a:r>
              <a:rPr lang="nl-NL" sz="900" b="1" dirty="0"/>
              <a:t>2 = Vet</a:t>
            </a:r>
          </a:p>
          <a:p>
            <a:pPr lvl="0" defTabSz="685800">
              <a:defRPr/>
            </a:pPr>
            <a:r>
              <a:rPr lang="nl-NL" sz="900" b="0" dirty="0">
                <a:solidFill>
                  <a:schemeClr val="tx1"/>
                </a:solidFill>
              </a:rPr>
              <a:t>3 = </a:t>
            </a:r>
            <a:r>
              <a:rPr lang="nl-NL" sz="900" dirty="0">
                <a:solidFill>
                  <a:schemeClr val="tx1"/>
                </a:solidFill>
              </a:rPr>
              <a:t>•</a:t>
            </a:r>
            <a:r>
              <a:rPr lang="nl-NL" sz="900" dirty="0">
                <a:solidFill>
                  <a:schemeClr val="tx2"/>
                </a:solidFill>
              </a:rPr>
              <a:t> </a:t>
            </a:r>
            <a:r>
              <a:rPr lang="nl-NL" sz="900" dirty="0"/>
              <a:t>opsomming</a:t>
            </a:r>
            <a:r>
              <a:rPr lang="nl-NL" sz="900" b="1" dirty="0">
                <a:solidFill>
                  <a:schemeClr val="tx2"/>
                </a:solidFill>
              </a:rPr>
              <a:t> </a:t>
            </a:r>
            <a:r>
              <a:rPr lang="nl-NL" sz="900" dirty="0"/>
              <a:t>1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900" b="0" dirty="0">
                <a:solidFill>
                  <a:schemeClr val="tx1"/>
                </a:solidFill>
              </a:rPr>
              <a:t>4 =   </a:t>
            </a:r>
            <a:r>
              <a:rPr lang="nl-NL" sz="900" dirty="0">
                <a:solidFill>
                  <a:schemeClr val="tx1"/>
                </a:solidFill>
              </a:rPr>
              <a:t>•</a:t>
            </a:r>
            <a:r>
              <a:rPr lang="nl-NL" sz="900" dirty="0">
                <a:solidFill>
                  <a:schemeClr val="tx2"/>
                </a:solidFill>
              </a:rPr>
              <a:t> </a:t>
            </a:r>
            <a:r>
              <a:rPr lang="nl-NL" sz="900" dirty="0"/>
              <a:t>opsomming</a:t>
            </a:r>
            <a:r>
              <a:rPr lang="nl-NL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</a:t>
            </a:r>
          </a:p>
          <a:p>
            <a:pPr lvl="0" defTabSz="685800">
              <a:defRPr/>
            </a:pPr>
            <a:r>
              <a:rPr lang="nl-NL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 =     • opsomming 3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4AF7D145-688D-90F1-2A80-D653FF36D6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34559" y="2681611"/>
            <a:ext cx="1285875" cy="914400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9846455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8EADCE5-E6F1-F76E-0085-A534200E8B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2912" y="1745042"/>
            <a:ext cx="5411787" cy="407473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009FFB0-24B5-C4BE-525B-091BCD594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8701" y="1745042"/>
            <a:ext cx="5411787" cy="407473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5" name="Tijdelijke aanduiding voor datum 24">
            <a:extLst>
              <a:ext uri="{FF2B5EF4-FFF2-40B4-BE49-F238E27FC236}">
                <a16:creationId xmlns:a16="http://schemas.microsoft.com/office/drawing/2014/main" id="{CA393823-9608-0FDF-44F8-AC4A285BC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6AD95-AFE2-426B-BA28-5B9BF75CB1AA}" type="datetime1">
              <a:rPr lang="nl-NL" smtClean="0"/>
              <a:t>17-11-2025</a:t>
            </a:fld>
            <a:r>
              <a:rPr lang="nl-NL"/>
              <a:t> –</a:t>
            </a:r>
            <a:endParaRPr lang="nl-NL" dirty="0"/>
          </a:p>
        </p:txBody>
      </p:sp>
      <p:sp>
        <p:nvSpPr>
          <p:cNvPr id="26" name="Tijdelijke aanduiding voor voettekst 25">
            <a:extLst>
              <a:ext uri="{FF2B5EF4-FFF2-40B4-BE49-F238E27FC236}">
                <a16:creationId xmlns:a16="http://schemas.microsoft.com/office/drawing/2014/main" id="{FD6BC31E-E101-BECC-D4AB-0F6E24290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Presentatie naam via Invoegen kop/voettekst</a:t>
            </a:r>
            <a:endParaRPr lang="nl-NL" dirty="0"/>
          </a:p>
        </p:txBody>
      </p:sp>
      <p:sp>
        <p:nvSpPr>
          <p:cNvPr id="27" name="Tijdelijke aanduiding voor dianummer 26">
            <a:extLst>
              <a:ext uri="{FF2B5EF4-FFF2-40B4-BE49-F238E27FC236}">
                <a16:creationId xmlns:a16="http://schemas.microsoft.com/office/drawing/2014/main" id="{C3042E69-A983-84A3-1758-DED700C09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5602F-5D70-4FA8-88B6-C9C461A9C237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C2713913-6B60-0778-44AB-914DC28B00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742928"/>
            <a:ext cx="10083320" cy="68530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Titel slide over maximaal 1 regel</a:t>
            </a:r>
          </a:p>
        </p:txBody>
      </p:sp>
      <p:grpSp>
        <p:nvGrpSpPr>
          <p:cNvPr id="5" name="LTO Lint">
            <a:extLst>
              <a:ext uri="{FF2B5EF4-FFF2-40B4-BE49-F238E27FC236}">
                <a16:creationId xmlns:a16="http://schemas.microsoft.com/office/drawing/2014/main" id="{3EDDB309-3D8B-9C7A-AB6E-70D67614096E}"/>
              </a:ext>
            </a:extLst>
          </p:cNvPr>
          <p:cNvGrpSpPr/>
          <p:nvPr userDrawn="1"/>
        </p:nvGrpSpPr>
        <p:grpSpPr>
          <a:xfrm>
            <a:off x="8539438" y="5942711"/>
            <a:ext cx="3652562" cy="457199"/>
            <a:chOff x="8539438" y="5942711"/>
            <a:chExt cx="3652562" cy="457199"/>
          </a:xfrm>
        </p:grpSpPr>
        <p:sp>
          <p:nvSpPr>
            <p:cNvPr id="6" name="Vrije vorm: vorm 5">
              <a:extLst>
                <a:ext uri="{FF2B5EF4-FFF2-40B4-BE49-F238E27FC236}">
                  <a16:creationId xmlns:a16="http://schemas.microsoft.com/office/drawing/2014/main" id="{3066120B-ECBD-E0BB-AA57-5E9ED582C4F5}"/>
                </a:ext>
              </a:extLst>
            </p:cNvPr>
            <p:cNvSpPr/>
            <p:nvPr/>
          </p:nvSpPr>
          <p:spPr>
            <a:xfrm>
              <a:off x="8539438" y="5942711"/>
              <a:ext cx="3652562" cy="457199"/>
            </a:xfrm>
            <a:custGeom>
              <a:avLst/>
              <a:gdLst>
                <a:gd name="connsiteX0" fmla="*/ 0 w 6479857"/>
                <a:gd name="connsiteY0" fmla="*/ 0 h 647700"/>
                <a:gd name="connsiteX1" fmla="*/ 6479858 w 6479857"/>
                <a:gd name="connsiteY1" fmla="*/ 0 h 647700"/>
                <a:gd name="connsiteX2" fmla="*/ 6479858 w 6479857"/>
                <a:gd name="connsiteY2" fmla="*/ 647700 h 647700"/>
                <a:gd name="connsiteX3" fmla="*/ 0 w 6479857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79857" h="647700">
                  <a:moveTo>
                    <a:pt x="0" y="0"/>
                  </a:moveTo>
                  <a:lnTo>
                    <a:pt x="6479858" y="0"/>
                  </a:lnTo>
                  <a:lnTo>
                    <a:pt x="647985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grpSp>
          <p:nvGrpSpPr>
            <p:cNvPr id="7" name="Groep 6">
              <a:extLst>
                <a:ext uri="{FF2B5EF4-FFF2-40B4-BE49-F238E27FC236}">
                  <a16:creationId xmlns:a16="http://schemas.microsoft.com/office/drawing/2014/main" id="{0B7BCA66-0947-82BF-8E16-660051D3B88F}"/>
                </a:ext>
              </a:extLst>
            </p:cNvPr>
            <p:cNvGrpSpPr/>
            <p:nvPr userDrawn="1"/>
          </p:nvGrpSpPr>
          <p:grpSpPr>
            <a:xfrm>
              <a:off x="8641845" y="6013666"/>
              <a:ext cx="737899" cy="317290"/>
              <a:chOff x="9568800" y="6049717"/>
              <a:chExt cx="594353" cy="255566"/>
            </a:xfrm>
          </p:grpSpPr>
          <p:sp>
            <p:nvSpPr>
              <p:cNvPr id="14" name="Vrije vorm: vorm 13">
                <a:extLst>
                  <a:ext uri="{FF2B5EF4-FFF2-40B4-BE49-F238E27FC236}">
                    <a16:creationId xmlns:a16="http://schemas.microsoft.com/office/drawing/2014/main" id="{FEA16B25-6EE1-752D-EE61-45652F681D15}"/>
                  </a:ext>
                </a:extLst>
              </p:cNvPr>
              <p:cNvSpPr/>
              <p:nvPr userDrawn="1"/>
            </p:nvSpPr>
            <p:spPr>
              <a:xfrm>
                <a:off x="9708395" y="6054549"/>
                <a:ext cx="191137" cy="244291"/>
              </a:xfrm>
              <a:custGeom>
                <a:avLst/>
                <a:gdLst>
                  <a:gd name="connsiteX0" fmla="*/ 339090 w 339089"/>
                  <a:gd name="connsiteY0" fmla="*/ 0 h 433387"/>
                  <a:gd name="connsiteX1" fmla="*/ 330517 w 339089"/>
                  <a:gd name="connsiteY1" fmla="*/ 65723 h 433387"/>
                  <a:gd name="connsiteX2" fmla="*/ 208598 w 339089"/>
                  <a:gd name="connsiteY2" fmla="*/ 65723 h 433387"/>
                  <a:gd name="connsiteX3" fmla="*/ 208598 w 339089"/>
                  <a:gd name="connsiteY3" fmla="*/ 433388 h 433387"/>
                  <a:gd name="connsiteX4" fmla="*/ 124777 w 339089"/>
                  <a:gd name="connsiteY4" fmla="*/ 433388 h 433387"/>
                  <a:gd name="connsiteX5" fmla="*/ 124777 w 339089"/>
                  <a:gd name="connsiteY5" fmla="*/ 65723 h 433387"/>
                  <a:gd name="connsiteX6" fmla="*/ 0 w 339089"/>
                  <a:gd name="connsiteY6" fmla="*/ 65723 h 433387"/>
                  <a:gd name="connsiteX7" fmla="*/ 0 w 339089"/>
                  <a:gd name="connsiteY7" fmla="*/ 0 h 433387"/>
                  <a:gd name="connsiteX8" fmla="*/ 339090 w 339089"/>
                  <a:gd name="connsiteY8" fmla="*/ 0 h 433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9089" h="433387">
                    <a:moveTo>
                      <a:pt x="339090" y="0"/>
                    </a:moveTo>
                    <a:lnTo>
                      <a:pt x="330517" y="65723"/>
                    </a:lnTo>
                    <a:lnTo>
                      <a:pt x="208598" y="65723"/>
                    </a:lnTo>
                    <a:lnTo>
                      <a:pt x="208598" y="433388"/>
                    </a:lnTo>
                    <a:lnTo>
                      <a:pt x="124777" y="433388"/>
                    </a:lnTo>
                    <a:lnTo>
                      <a:pt x="124777" y="65723"/>
                    </a:lnTo>
                    <a:lnTo>
                      <a:pt x="0" y="65723"/>
                    </a:lnTo>
                    <a:lnTo>
                      <a:pt x="0" y="0"/>
                    </a:lnTo>
                    <a:lnTo>
                      <a:pt x="33909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5" name="Vrije vorm: vorm 14">
                <a:extLst>
                  <a:ext uri="{FF2B5EF4-FFF2-40B4-BE49-F238E27FC236}">
                    <a16:creationId xmlns:a16="http://schemas.microsoft.com/office/drawing/2014/main" id="{5EFD70D4-C996-F818-A498-7EB21A5713F5}"/>
                  </a:ext>
                </a:extLst>
              </p:cNvPr>
              <p:cNvSpPr/>
              <p:nvPr userDrawn="1"/>
            </p:nvSpPr>
            <p:spPr>
              <a:xfrm>
                <a:off x="9907587" y="6049717"/>
                <a:ext cx="255566" cy="255566"/>
              </a:xfrm>
              <a:custGeom>
                <a:avLst/>
                <a:gdLst>
                  <a:gd name="connsiteX0" fmla="*/ 226695 w 453389"/>
                  <a:gd name="connsiteY0" fmla="*/ 0 h 453389"/>
                  <a:gd name="connsiteX1" fmla="*/ 0 w 453389"/>
                  <a:gd name="connsiteY1" fmla="*/ 226695 h 453389"/>
                  <a:gd name="connsiteX2" fmla="*/ 226695 w 453389"/>
                  <a:gd name="connsiteY2" fmla="*/ 453390 h 453389"/>
                  <a:gd name="connsiteX3" fmla="*/ 453390 w 453389"/>
                  <a:gd name="connsiteY3" fmla="*/ 226695 h 453389"/>
                  <a:gd name="connsiteX4" fmla="*/ 226695 w 453389"/>
                  <a:gd name="connsiteY4" fmla="*/ 0 h 453389"/>
                  <a:gd name="connsiteX5" fmla="*/ 226695 w 453389"/>
                  <a:gd name="connsiteY5" fmla="*/ 388620 h 453389"/>
                  <a:gd name="connsiteX6" fmla="*/ 89535 w 453389"/>
                  <a:gd name="connsiteY6" fmla="*/ 225742 h 453389"/>
                  <a:gd name="connsiteX7" fmla="*/ 226695 w 453389"/>
                  <a:gd name="connsiteY7" fmla="*/ 62865 h 453389"/>
                  <a:gd name="connsiteX8" fmla="*/ 363855 w 453389"/>
                  <a:gd name="connsiteY8" fmla="*/ 225742 h 453389"/>
                  <a:gd name="connsiteX9" fmla="*/ 226695 w 453389"/>
                  <a:gd name="connsiteY9" fmla="*/ 388620 h 453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53389" h="453389">
                    <a:moveTo>
                      <a:pt x="226695" y="0"/>
                    </a:moveTo>
                    <a:cubicBezTo>
                      <a:pt x="101918" y="0"/>
                      <a:pt x="0" y="100965"/>
                      <a:pt x="0" y="226695"/>
                    </a:cubicBezTo>
                    <a:cubicBezTo>
                      <a:pt x="0" y="352425"/>
                      <a:pt x="100965" y="453390"/>
                      <a:pt x="226695" y="453390"/>
                    </a:cubicBezTo>
                    <a:cubicBezTo>
                      <a:pt x="352425" y="453390"/>
                      <a:pt x="453390" y="352425"/>
                      <a:pt x="453390" y="226695"/>
                    </a:cubicBezTo>
                    <a:cubicBezTo>
                      <a:pt x="453390" y="100965"/>
                      <a:pt x="351473" y="0"/>
                      <a:pt x="226695" y="0"/>
                    </a:cubicBezTo>
                    <a:close/>
                    <a:moveTo>
                      <a:pt x="226695" y="388620"/>
                    </a:moveTo>
                    <a:cubicBezTo>
                      <a:pt x="150495" y="388620"/>
                      <a:pt x="89535" y="316230"/>
                      <a:pt x="89535" y="225742"/>
                    </a:cubicBezTo>
                    <a:cubicBezTo>
                      <a:pt x="89535" y="135255"/>
                      <a:pt x="151448" y="62865"/>
                      <a:pt x="226695" y="62865"/>
                    </a:cubicBezTo>
                    <a:cubicBezTo>
                      <a:pt x="301943" y="62865"/>
                      <a:pt x="363855" y="135255"/>
                      <a:pt x="363855" y="225742"/>
                    </a:cubicBezTo>
                    <a:cubicBezTo>
                      <a:pt x="363855" y="316230"/>
                      <a:pt x="301943" y="388620"/>
                      <a:pt x="226695" y="38862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16" name="Vrije vorm: vorm 15">
                <a:extLst>
                  <a:ext uri="{FF2B5EF4-FFF2-40B4-BE49-F238E27FC236}">
                    <a16:creationId xmlns:a16="http://schemas.microsoft.com/office/drawing/2014/main" id="{7141A2F2-4B93-E7C0-ACE0-F48B67898D63}"/>
                  </a:ext>
                </a:extLst>
              </p:cNvPr>
              <p:cNvSpPr/>
              <p:nvPr userDrawn="1"/>
            </p:nvSpPr>
            <p:spPr>
              <a:xfrm>
                <a:off x="9568800" y="6054549"/>
                <a:ext cx="154091" cy="244291"/>
              </a:xfrm>
              <a:custGeom>
                <a:avLst/>
                <a:gdLst>
                  <a:gd name="connsiteX0" fmla="*/ 81915 w 273367"/>
                  <a:gd name="connsiteY0" fmla="*/ 0 h 433387"/>
                  <a:gd name="connsiteX1" fmla="*/ 81915 w 273367"/>
                  <a:gd name="connsiteY1" fmla="*/ 365760 h 433387"/>
                  <a:gd name="connsiteX2" fmla="*/ 273368 w 273367"/>
                  <a:gd name="connsiteY2" fmla="*/ 365760 h 433387"/>
                  <a:gd name="connsiteX3" fmla="*/ 264795 w 273367"/>
                  <a:gd name="connsiteY3" fmla="*/ 433388 h 433387"/>
                  <a:gd name="connsiteX4" fmla="*/ 0 w 273367"/>
                  <a:gd name="connsiteY4" fmla="*/ 433388 h 433387"/>
                  <a:gd name="connsiteX5" fmla="*/ 0 w 273367"/>
                  <a:gd name="connsiteY5" fmla="*/ 0 h 433387"/>
                  <a:gd name="connsiteX6" fmla="*/ 81915 w 273367"/>
                  <a:gd name="connsiteY6" fmla="*/ 0 h 433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3367" h="433387">
                    <a:moveTo>
                      <a:pt x="81915" y="0"/>
                    </a:moveTo>
                    <a:lnTo>
                      <a:pt x="81915" y="365760"/>
                    </a:lnTo>
                    <a:lnTo>
                      <a:pt x="273368" y="365760"/>
                    </a:lnTo>
                    <a:lnTo>
                      <a:pt x="264795" y="433388"/>
                    </a:lnTo>
                    <a:lnTo>
                      <a:pt x="0" y="433388"/>
                    </a:lnTo>
                    <a:lnTo>
                      <a:pt x="0" y="0"/>
                    </a:lnTo>
                    <a:lnTo>
                      <a:pt x="81915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</p:grpSp>
      <p:sp>
        <p:nvSpPr>
          <p:cNvPr id="8" name="Subtitel">
            <a:extLst>
              <a:ext uri="{FF2B5EF4-FFF2-40B4-BE49-F238E27FC236}">
                <a16:creationId xmlns:a16="http://schemas.microsoft.com/office/drawing/2014/main" id="{BDF2347A-CC47-B32B-2CE8-F9CC4B2D83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3649" y="407341"/>
            <a:ext cx="10083320" cy="256472"/>
          </a:xfrm>
        </p:spPr>
        <p:txBody>
          <a:bodyPr/>
          <a:lstStyle>
            <a:lvl1pPr>
              <a:defRPr lang="nl-NL" sz="1550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550" dirty="0">
                <a:solidFill>
                  <a:schemeClr val="tx2"/>
                </a:solidFill>
              </a:rPr>
              <a:t>Subtitel over maximaal 1 regel</a:t>
            </a:r>
          </a:p>
          <a:p>
            <a:pPr lvl="0"/>
            <a:endParaRPr lang="nl-NL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EEE0C884-EFBF-9057-5F57-60D374F5D556}"/>
              </a:ext>
            </a:extLst>
          </p:cNvPr>
          <p:cNvSpPr txBox="1"/>
          <p:nvPr userDrawn="1"/>
        </p:nvSpPr>
        <p:spPr>
          <a:xfrm>
            <a:off x="-1847850" y="1773883"/>
            <a:ext cx="1800000" cy="3308028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noAutofit/>
          </a:bodyPr>
          <a:lstStyle/>
          <a:p>
            <a:r>
              <a:rPr lang="nl-NL" sz="900" b="1" dirty="0"/>
              <a:t>Maak de tekst op</a:t>
            </a:r>
            <a:r>
              <a:rPr lang="nl-NL" sz="900" dirty="0"/>
              <a:t> door het lijstniveau te verhogen of te verlagen:</a:t>
            </a:r>
          </a:p>
          <a:p>
            <a:r>
              <a:rPr lang="nl-NL" sz="900" dirty="0"/>
              <a:t>Plaats de cursor in de tekst en klik op een van de onderstaande knoppen</a:t>
            </a:r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r>
              <a:rPr lang="nl-NL" sz="900" dirty="0"/>
              <a:t>(in lint Start, groep Alinea)</a:t>
            </a:r>
          </a:p>
          <a:p>
            <a:endParaRPr lang="nl-NL" sz="900" dirty="0"/>
          </a:p>
          <a:p>
            <a:r>
              <a:rPr lang="nl-NL" sz="900" dirty="0"/>
              <a:t>1 = Standaard</a:t>
            </a:r>
          </a:p>
          <a:p>
            <a:r>
              <a:rPr lang="nl-NL" sz="900" b="1" dirty="0"/>
              <a:t>2 = Vet</a:t>
            </a:r>
          </a:p>
          <a:p>
            <a:pPr lvl="0" defTabSz="685800">
              <a:defRPr/>
            </a:pPr>
            <a:r>
              <a:rPr lang="nl-NL" sz="900" b="0" dirty="0">
                <a:solidFill>
                  <a:schemeClr val="tx1"/>
                </a:solidFill>
              </a:rPr>
              <a:t>3 = </a:t>
            </a:r>
            <a:r>
              <a:rPr lang="nl-NL" sz="900" dirty="0">
                <a:solidFill>
                  <a:schemeClr val="tx1"/>
                </a:solidFill>
              </a:rPr>
              <a:t>•</a:t>
            </a:r>
            <a:r>
              <a:rPr lang="nl-NL" sz="900" dirty="0">
                <a:solidFill>
                  <a:schemeClr val="tx2"/>
                </a:solidFill>
              </a:rPr>
              <a:t> </a:t>
            </a:r>
            <a:r>
              <a:rPr lang="nl-NL" sz="900" dirty="0"/>
              <a:t>opsomming</a:t>
            </a:r>
            <a:r>
              <a:rPr lang="nl-NL" sz="900" b="1" dirty="0">
                <a:solidFill>
                  <a:schemeClr val="tx2"/>
                </a:solidFill>
              </a:rPr>
              <a:t> </a:t>
            </a:r>
            <a:r>
              <a:rPr lang="nl-NL" sz="900" dirty="0"/>
              <a:t>1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900" b="0" dirty="0">
                <a:solidFill>
                  <a:schemeClr val="tx1"/>
                </a:solidFill>
              </a:rPr>
              <a:t>4 =   </a:t>
            </a:r>
            <a:r>
              <a:rPr lang="nl-NL" sz="900" dirty="0">
                <a:solidFill>
                  <a:schemeClr val="tx1"/>
                </a:solidFill>
              </a:rPr>
              <a:t>•</a:t>
            </a:r>
            <a:r>
              <a:rPr lang="nl-NL" sz="900" dirty="0">
                <a:solidFill>
                  <a:schemeClr val="tx2"/>
                </a:solidFill>
              </a:rPr>
              <a:t> </a:t>
            </a:r>
            <a:r>
              <a:rPr lang="nl-NL" sz="900" dirty="0"/>
              <a:t>opsomming</a:t>
            </a:r>
            <a:r>
              <a:rPr lang="nl-NL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</a:t>
            </a:r>
          </a:p>
          <a:p>
            <a:pPr lvl="0" defTabSz="685800">
              <a:defRPr/>
            </a:pPr>
            <a:r>
              <a:rPr lang="nl-NL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 =     • opsomming 3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03C83104-0C7E-DCE9-66EE-73ACCE33E6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34559" y="2681611"/>
            <a:ext cx="1285875" cy="914400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1796177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 1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lak">
            <a:extLst>
              <a:ext uri="{FF2B5EF4-FFF2-40B4-BE49-F238E27FC236}">
                <a16:creationId xmlns:a16="http://schemas.microsoft.com/office/drawing/2014/main" id="{D46A9816-C790-CBB2-D1D7-2A51559DA9C9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8EADCE5-E6F1-F76E-0085-A534200E8B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2912" y="2211772"/>
            <a:ext cx="5411787" cy="360800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3" name="Tijdelijke aanduiding voor datum 22">
            <a:extLst>
              <a:ext uri="{FF2B5EF4-FFF2-40B4-BE49-F238E27FC236}">
                <a16:creationId xmlns:a16="http://schemas.microsoft.com/office/drawing/2014/main" id="{4190183C-14C1-4BBA-7D12-C915641A6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5F42A-DBC6-4458-B10D-FD29AC39E45F}" type="datetime1">
              <a:rPr lang="nl-NL" smtClean="0"/>
              <a:t>17-11-2025</a:t>
            </a:fld>
            <a:r>
              <a:rPr lang="nl-NL"/>
              <a:t> –</a:t>
            </a:r>
            <a:endParaRPr lang="nl-NL" dirty="0"/>
          </a:p>
        </p:txBody>
      </p:sp>
      <p:sp>
        <p:nvSpPr>
          <p:cNvPr id="24" name="Tijdelijke aanduiding voor voettekst 23">
            <a:extLst>
              <a:ext uri="{FF2B5EF4-FFF2-40B4-BE49-F238E27FC236}">
                <a16:creationId xmlns:a16="http://schemas.microsoft.com/office/drawing/2014/main" id="{008ECEEB-7651-C00D-A170-8EE436909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Presentatie naam via Invoegen kop/voettekst</a:t>
            </a:r>
            <a:endParaRPr lang="nl-NL" dirty="0"/>
          </a:p>
        </p:txBody>
      </p:sp>
      <p:sp>
        <p:nvSpPr>
          <p:cNvPr id="25" name="Tijdelijke aanduiding voor dianummer 24">
            <a:extLst>
              <a:ext uri="{FF2B5EF4-FFF2-40B4-BE49-F238E27FC236}">
                <a16:creationId xmlns:a16="http://schemas.microsoft.com/office/drawing/2014/main" id="{2093A105-D0E5-FCAB-7793-AD6133D6A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5602F-5D70-4FA8-88B6-C9C461A9C237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C2713913-6B60-0778-44AB-914DC28B00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742927"/>
            <a:ext cx="5411786" cy="1342812"/>
          </a:xfrm>
        </p:spPr>
        <p:txBody>
          <a:bodyPr wrap="square"/>
          <a:lstStyle>
            <a:lvl1pPr>
              <a:defRPr/>
            </a:lvl1pPr>
          </a:lstStyle>
          <a:p>
            <a:r>
              <a:rPr lang="nl-NL" dirty="0"/>
              <a:t>Titel slide over maximaal 2 regels</a:t>
            </a:r>
          </a:p>
        </p:txBody>
      </p:sp>
      <p:grpSp>
        <p:nvGrpSpPr>
          <p:cNvPr id="4" name="LTO Lint">
            <a:extLst>
              <a:ext uri="{FF2B5EF4-FFF2-40B4-BE49-F238E27FC236}">
                <a16:creationId xmlns:a16="http://schemas.microsoft.com/office/drawing/2014/main" id="{4FFCC146-0918-7938-4A59-62F08809C66D}"/>
              </a:ext>
            </a:extLst>
          </p:cNvPr>
          <p:cNvGrpSpPr/>
          <p:nvPr userDrawn="1"/>
        </p:nvGrpSpPr>
        <p:grpSpPr>
          <a:xfrm>
            <a:off x="8539438" y="5942711"/>
            <a:ext cx="3652562" cy="457199"/>
            <a:chOff x="8539438" y="5942711"/>
            <a:chExt cx="3652562" cy="457199"/>
          </a:xfrm>
        </p:grpSpPr>
        <p:sp>
          <p:nvSpPr>
            <p:cNvPr id="5" name="Vrije vorm: vorm 4">
              <a:extLst>
                <a:ext uri="{FF2B5EF4-FFF2-40B4-BE49-F238E27FC236}">
                  <a16:creationId xmlns:a16="http://schemas.microsoft.com/office/drawing/2014/main" id="{2EAA333B-ED29-C4F1-0252-B2711EB726EB}"/>
                </a:ext>
              </a:extLst>
            </p:cNvPr>
            <p:cNvSpPr/>
            <p:nvPr/>
          </p:nvSpPr>
          <p:spPr>
            <a:xfrm>
              <a:off x="8539438" y="5942711"/>
              <a:ext cx="3652562" cy="457199"/>
            </a:xfrm>
            <a:custGeom>
              <a:avLst/>
              <a:gdLst>
                <a:gd name="connsiteX0" fmla="*/ 0 w 6479857"/>
                <a:gd name="connsiteY0" fmla="*/ 0 h 647700"/>
                <a:gd name="connsiteX1" fmla="*/ 6479858 w 6479857"/>
                <a:gd name="connsiteY1" fmla="*/ 0 h 647700"/>
                <a:gd name="connsiteX2" fmla="*/ 6479858 w 6479857"/>
                <a:gd name="connsiteY2" fmla="*/ 647700 h 647700"/>
                <a:gd name="connsiteX3" fmla="*/ 0 w 6479857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79857" h="647700">
                  <a:moveTo>
                    <a:pt x="0" y="0"/>
                  </a:moveTo>
                  <a:lnTo>
                    <a:pt x="6479858" y="0"/>
                  </a:lnTo>
                  <a:lnTo>
                    <a:pt x="647985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grpSp>
          <p:nvGrpSpPr>
            <p:cNvPr id="6" name="Groep 5">
              <a:extLst>
                <a:ext uri="{FF2B5EF4-FFF2-40B4-BE49-F238E27FC236}">
                  <a16:creationId xmlns:a16="http://schemas.microsoft.com/office/drawing/2014/main" id="{8FB1A814-2E22-4EF2-46EB-743CF8C92C2A}"/>
                </a:ext>
              </a:extLst>
            </p:cNvPr>
            <p:cNvGrpSpPr/>
            <p:nvPr userDrawn="1"/>
          </p:nvGrpSpPr>
          <p:grpSpPr>
            <a:xfrm>
              <a:off x="8641845" y="6013666"/>
              <a:ext cx="737899" cy="317290"/>
              <a:chOff x="9568800" y="6049717"/>
              <a:chExt cx="594353" cy="255566"/>
            </a:xfrm>
          </p:grpSpPr>
          <p:sp>
            <p:nvSpPr>
              <p:cNvPr id="14" name="Vrije vorm: vorm 13">
                <a:extLst>
                  <a:ext uri="{FF2B5EF4-FFF2-40B4-BE49-F238E27FC236}">
                    <a16:creationId xmlns:a16="http://schemas.microsoft.com/office/drawing/2014/main" id="{36F947B5-3094-5F2B-1EF4-DA729B493728}"/>
                  </a:ext>
                </a:extLst>
              </p:cNvPr>
              <p:cNvSpPr/>
              <p:nvPr userDrawn="1"/>
            </p:nvSpPr>
            <p:spPr>
              <a:xfrm>
                <a:off x="9708395" y="6054549"/>
                <a:ext cx="191137" cy="244291"/>
              </a:xfrm>
              <a:custGeom>
                <a:avLst/>
                <a:gdLst>
                  <a:gd name="connsiteX0" fmla="*/ 339090 w 339089"/>
                  <a:gd name="connsiteY0" fmla="*/ 0 h 433387"/>
                  <a:gd name="connsiteX1" fmla="*/ 330517 w 339089"/>
                  <a:gd name="connsiteY1" fmla="*/ 65723 h 433387"/>
                  <a:gd name="connsiteX2" fmla="*/ 208598 w 339089"/>
                  <a:gd name="connsiteY2" fmla="*/ 65723 h 433387"/>
                  <a:gd name="connsiteX3" fmla="*/ 208598 w 339089"/>
                  <a:gd name="connsiteY3" fmla="*/ 433388 h 433387"/>
                  <a:gd name="connsiteX4" fmla="*/ 124777 w 339089"/>
                  <a:gd name="connsiteY4" fmla="*/ 433388 h 433387"/>
                  <a:gd name="connsiteX5" fmla="*/ 124777 w 339089"/>
                  <a:gd name="connsiteY5" fmla="*/ 65723 h 433387"/>
                  <a:gd name="connsiteX6" fmla="*/ 0 w 339089"/>
                  <a:gd name="connsiteY6" fmla="*/ 65723 h 433387"/>
                  <a:gd name="connsiteX7" fmla="*/ 0 w 339089"/>
                  <a:gd name="connsiteY7" fmla="*/ 0 h 433387"/>
                  <a:gd name="connsiteX8" fmla="*/ 339090 w 339089"/>
                  <a:gd name="connsiteY8" fmla="*/ 0 h 433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9089" h="433387">
                    <a:moveTo>
                      <a:pt x="339090" y="0"/>
                    </a:moveTo>
                    <a:lnTo>
                      <a:pt x="330517" y="65723"/>
                    </a:lnTo>
                    <a:lnTo>
                      <a:pt x="208598" y="65723"/>
                    </a:lnTo>
                    <a:lnTo>
                      <a:pt x="208598" y="433388"/>
                    </a:lnTo>
                    <a:lnTo>
                      <a:pt x="124777" y="433388"/>
                    </a:lnTo>
                    <a:lnTo>
                      <a:pt x="124777" y="65723"/>
                    </a:lnTo>
                    <a:lnTo>
                      <a:pt x="0" y="65723"/>
                    </a:lnTo>
                    <a:lnTo>
                      <a:pt x="0" y="0"/>
                    </a:lnTo>
                    <a:lnTo>
                      <a:pt x="33909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5" name="Vrije vorm: vorm 14">
                <a:extLst>
                  <a:ext uri="{FF2B5EF4-FFF2-40B4-BE49-F238E27FC236}">
                    <a16:creationId xmlns:a16="http://schemas.microsoft.com/office/drawing/2014/main" id="{E59AD24C-6824-868D-A22D-96E48FD3F6CB}"/>
                  </a:ext>
                </a:extLst>
              </p:cNvPr>
              <p:cNvSpPr/>
              <p:nvPr userDrawn="1"/>
            </p:nvSpPr>
            <p:spPr>
              <a:xfrm>
                <a:off x="9907587" y="6049717"/>
                <a:ext cx="255566" cy="255566"/>
              </a:xfrm>
              <a:custGeom>
                <a:avLst/>
                <a:gdLst>
                  <a:gd name="connsiteX0" fmla="*/ 226695 w 453389"/>
                  <a:gd name="connsiteY0" fmla="*/ 0 h 453389"/>
                  <a:gd name="connsiteX1" fmla="*/ 0 w 453389"/>
                  <a:gd name="connsiteY1" fmla="*/ 226695 h 453389"/>
                  <a:gd name="connsiteX2" fmla="*/ 226695 w 453389"/>
                  <a:gd name="connsiteY2" fmla="*/ 453390 h 453389"/>
                  <a:gd name="connsiteX3" fmla="*/ 453390 w 453389"/>
                  <a:gd name="connsiteY3" fmla="*/ 226695 h 453389"/>
                  <a:gd name="connsiteX4" fmla="*/ 226695 w 453389"/>
                  <a:gd name="connsiteY4" fmla="*/ 0 h 453389"/>
                  <a:gd name="connsiteX5" fmla="*/ 226695 w 453389"/>
                  <a:gd name="connsiteY5" fmla="*/ 388620 h 453389"/>
                  <a:gd name="connsiteX6" fmla="*/ 89535 w 453389"/>
                  <a:gd name="connsiteY6" fmla="*/ 225742 h 453389"/>
                  <a:gd name="connsiteX7" fmla="*/ 226695 w 453389"/>
                  <a:gd name="connsiteY7" fmla="*/ 62865 h 453389"/>
                  <a:gd name="connsiteX8" fmla="*/ 363855 w 453389"/>
                  <a:gd name="connsiteY8" fmla="*/ 225742 h 453389"/>
                  <a:gd name="connsiteX9" fmla="*/ 226695 w 453389"/>
                  <a:gd name="connsiteY9" fmla="*/ 388620 h 453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53389" h="453389">
                    <a:moveTo>
                      <a:pt x="226695" y="0"/>
                    </a:moveTo>
                    <a:cubicBezTo>
                      <a:pt x="101918" y="0"/>
                      <a:pt x="0" y="100965"/>
                      <a:pt x="0" y="226695"/>
                    </a:cubicBezTo>
                    <a:cubicBezTo>
                      <a:pt x="0" y="352425"/>
                      <a:pt x="100965" y="453390"/>
                      <a:pt x="226695" y="453390"/>
                    </a:cubicBezTo>
                    <a:cubicBezTo>
                      <a:pt x="352425" y="453390"/>
                      <a:pt x="453390" y="352425"/>
                      <a:pt x="453390" y="226695"/>
                    </a:cubicBezTo>
                    <a:cubicBezTo>
                      <a:pt x="453390" y="100965"/>
                      <a:pt x="351473" y="0"/>
                      <a:pt x="226695" y="0"/>
                    </a:cubicBezTo>
                    <a:close/>
                    <a:moveTo>
                      <a:pt x="226695" y="388620"/>
                    </a:moveTo>
                    <a:cubicBezTo>
                      <a:pt x="150495" y="388620"/>
                      <a:pt x="89535" y="316230"/>
                      <a:pt x="89535" y="225742"/>
                    </a:cubicBezTo>
                    <a:cubicBezTo>
                      <a:pt x="89535" y="135255"/>
                      <a:pt x="151448" y="62865"/>
                      <a:pt x="226695" y="62865"/>
                    </a:cubicBezTo>
                    <a:cubicBezTo>
                      <a:pt x="301943" y="62865"/>
                      <a:pt x="363855" y="135255"/>
                      <a:pt x="363855" y="225742"/>
                    </a:cubicBezTo>
                    <a:cubicBezTo>
                      <a:pt x="363855" y="316230"/>
                      <a:pt x="301943" y="388620"/>
                      <a:pt x="226695" y="38862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16" name="Vrije vorm: vorm 15">
                <a:extLst>
                  <a:ext uri="{FF2B5EF4-FFF2-40B4-BE49-F238E27FC236}">
                    <a16:creationId xmlns:a16="http://schemas.microsoft.com/office/drawing/2014/main" id="{9E9171DD-94F4-F33F-3B12-BE9DE2D5A5FB}"/>
                  </a:ext>
                </a:extLst>
              </p:cNvPr>
              <p:cNvSpPr/>
              <p:nvPr userDrawn="1"/>
            </p:nvSpPr>
            <p:spPr>
              <a:xfrm>
                <a:off x="9568800" y="6054549"/>
                <a:ext cx="154091" cy="244291"/>
              </a:xfrm>
              <a:custGeom>
                <a:avLst/>
                <a:gdLst>
                  <a:gd name="connsiteX0" fmla="*/ 81915 w 273367"/>
                  <a:gd name="connsiteY0" fmla="*/ 0 h 433387"/>
                  <a:gd name="connsiteX1" fmla="*/ 81915 w 273367"/>
                  <a:gd name="connsiteY1" fmla="*/ 365760 h 433387"/>
                  <a:gd name="connsiteX2" fmla="*/ 273368 w 273367"/>
                  <a:gd name="connsiteY2" fmla="*/ 365760 h 433387"/>
                  <a:gd name="connsiteX3" fmla="*/ 264795 w 273367"/>
                  <a:gd name="connsiteY3" fmla="*/ 433388 h 433387"/>
                  <a:gd name="connsiteX4" fmla="*/ 0 w 273367"/>
                  <a:gd name="connsiteY4" fmla="*/ 433388 h 433387"/>
                  <a:gd name="connsiteX5" fmla="*/ 0 w 273367"/>
                  <a:gd name="connsiteY5" fmla="*/ 0 h 433387"/>
                  <a:gd name="connsiteX6" fmla="*/ 81915 w 273367"/>
                  <a:gd name="connsiteY6" fmla="*/ 0 h 433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3367" h="433387">
                    <a:moveTo>
                      <a:pt x="81915" y="0"/>
                    </a:moveTo>
                    <a:lnTo>
                      <a:pt x="81915" y="365760"/>
                    </a:lnTo>
                    <a:lnTo>
                      <a:pt x="273368" y="365760"/>
                    </a:lnTo>
                    <a:lnTo>
                      <a:pt x="264795" y="433388"/>
                    </a:lnTo>
                    <a:lnTo>
                      <a:pt x="0" y="433388"/>
                    </a:lnTo>
                    <a:lnTo>
                      <a:pt x="0" y="0"/>
                    </a:lnTo>
                    <a:lnTo>
                      <a:pt x="81915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</p:grpSp>
      <p:sp>
        <p:nvSpPr>
          <p:cNvPr id="8" name="Subtitel">
            <a:extLst>
              <a:ext uri="{FF2B5EF4-FFF2-40B4-BE49-F238E27FC236}">
                <a16:creationId xmlns:a16="http://schemas.microsoft.com/office/drawing/2014/main" id="{C8BCE6AF-FAEF-94AC-B8C7-63C77C0393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3649" y="407341"/>
            <a:ext cx="5411786" cy="256472"/>
          </a:xfrm>
        </p:spPr>
        <p:txBody>
          <a:bodyPr/>
          <a:lstStyle>
            <a:lvl1pPr>
              <a:defRPr lang="nl-NL" sz="1550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550" dirty="0">
                <a:solidFill>
                  <a:schemeClr val="tx2"/>
                </a:solidFill>
              </a:rPr>
              <a:t>Subtitel over maximaal 1 regel</a:t>
            </a:r>
          </a:p>
          <a:p>
            <a:pPr lvl="0"/>
            <a:endParaRPr lang="nl-NL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665E50F2-06FD-04D6-1F4F-6E472CDB6AF1}"/>
              </a:ext>
            </a:extLst>
          </p:cNvPr>
          <p:cNvSpPr txBox="1"/>
          <p:nvPr userDrawn="1"/>
        </p:nvSpPr>
        <p:spPr>
          <a:xfrm>
            <a:off x="12262876" y="2309962"/>
            <a:ext cx="1800000" cy="249842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lvl="0"/>
            <a:r>
              <a:rPr lang="nl-NL" sz="900" b="1" dirty="0"/>
              <a:t>Voeg een achtergrond afbeelding in:</a:t>
            </a:r>
          </a:p>
          <a:p>
            <a:pPr lvl="0"/>
            <a:r>
              <a:rPr lang="nl-NL" sz="900" dirty="0"/>
              <a:t>Rechter muis knop klik</a:t>
            </a:r>
          </a:p>
          <a:p>
            <a:pPr lvl="0"/>
            <a:r>
              <a:rPr lang="nl-NL" sz="900" dirty="0"/>
              <a:t>Achtergrond opmaken …</a:t>
            </a:r>
          </a:p>
          <a:p>
            <a:pPr lvl="0"/>
            <a:endParaRPr lang="nl-NL" sz="900" dirty="0"/>
          </a:p>
          <a:p>
            <a:pPr lvl="0"/>
            <a:r>
              <a:rPr lang="nl-NL" sz="900" dirty="0"/>
              <a:t>Selecteer Opvulling met afbeelding of </a:t>
            </a:r>
            <a:r>
              <a:rPr lang="nl-NL" sz="900" dirty="0" err="1"/>
              <a:t>bitmappatroon</a:t>
            </a:r>
            <a:endParaRPr lang="nl-NL" sz="900" dirty="0"/>
          </a:p>
          <a:p>
            <a:pPr lvl="0"/>
            <a:endParaRPr lang="nl-NL" sz="900" dirty="0"/>
          </a:p>
          <a:p>
            <a:pPr lvl="0"/>
            <a:r>
              <a:rPr lang="nl-NL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Klik onder Bron afbeelding op [Invoegen]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AA3D6BB5-354B-DBAF-2335-CAE16350C55F}"/>
              </a:ext>
            </a:extLst>
          </p:cNvPr>
          <p:cNvSpPr txBox="1"/>
          <p:nvPr userDrawn="1"/>
        </p:nvSpPr>
        <p:spPr>
          <a:xfrm>
            <a:off x="-1847850" y="2241708"/>
            <a:ext cx="1800000" cy="3308028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noAutofit/>
          </a:bodyPr>
          <a:lstStyle/>
          <a:p>
            <a:r>
              <a:rPr lang="nl-NL" sz="900" b="1" dirty="0"/>
              <a:t>Maak de tekst op</a:t>
            </a:r>
            <a:r>
              <a:rPr lang="nl-NL" sz="900" dirty="0"/>
              <a:t> door het lijstniveau te verhogen of te verlagen:</a:t>
            </a:r>
          </a:p>
          <a:p>
            <a:r>
              <a:rPr lang="nl-NL" sz="900" dirty="0"/>
              <a:t>Plaats de cursor in de tekst en klik op een van de onderstaande knoppen</a:t>
            </a:r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r>
              <a:rPr lang="nl-NL" sz="900" dirty="0"/>
              <a:t>(in lint Start, groep Alinea)</a:t>
            </a:r>
          </a:p>
          <a:p>
            <a:endParaRPr lang="nl-NL" sz="900" dirty="0"/>
          </a:p>
          <a:p>
            <a:r>
              <a:rPr lang="nl-NL" sz="900" dirty="0"/>
              <a:t>1 = Standaard</a:t>
            </a:r>
          </a:p>
          <a:p>
            <a:r>
              <a:rPr lang="nl-NL" sz="900" b="1" dirty="0"/>
              <a:t>2 = Vet</a:t>
            </a:r>
          </a:p>
          <a:p>
            <a:pPr lvl="0" defTabSz="685800">
              <a:defRPr/>
            </a:pPr>
            <a:r>
              <a:rPr lang="nl-NL" sz="900" b="0" dirty="0">
                <a:solidFill>
                  <a:schemeClr val="tx1"/>
                </a:solidFill>
              </a:rPr>
              <a:t>3 = </a:t>
            </a:r>
            <a:r>
              <a:rPr lang="nl-NL" sz="900" dirty="0">
                <a:solidFill>
                  <a:schemeClr val="tx1"/>
                </a:solidFill>
              </a:rPr>
              <a:t>•</a:t>
            </a:r>
            <a:r>
              <a:rPr lang="nl-NL" sz="900" dirty="0">
                <a:solidFill>
                  <a:schemeClr val="tx2"/>
                </a:solidFill>
              </a:rPr>
              <a:t> </a:t>
            </a:r>
            <a:r>
              <a:rPr lang="nl-NL" sz="900" dirty="0"/>
              <a:t>opsomming</a:t>
            </a:r>
            <a:r>
              <a:rPr lang="nl-NL" sz="900" b="1" dirty="0">
                <a:solidFill>
                  <a:schemeClr val="tx2"/>
                </a:solidFill>
              </a:rPr>
              <a:t> </a:t>
            </a:r>
            <a:r>
              <a:rPr lang="nl-NL" sz="900" dirty="0"/>
              <a:t>1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900" b="0" dirty="0">
                <a:solidFill>
                  <a:schemeClr val="tx1"/>
                </a:solidFill>
              </a:rPr>
              <a:t>4 =   </a:t>
            </a:r>
            <a:r>
              <a:rPr lang="nl-NL" sz="900" dirty="0">
                <a:solidFill>
                  <a:schemeClr val="tx1"/>
                </a:solidFill>
              </a:rPr>
              <a:t>•</a:t>
            </a:r>
            <a:r>
              <a:rPr lang="nl-NL" sz="900" dirty="0">
                <a:solidFill>
                  <a:schemeClr val="tx2"/>
                </a:solidFill>
              </a:rPr>
              <a:t> </a:t>
            </a:r>
            <a:r>
              <a:rPr lang="nl-NL" sz="900" dirty="0"/>
              <a:t>opsomming</a:t>
            </a:r>
            <a:r>
              <a:rPr lang="nl-NL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</a:t>
            </a:r>
          </a:p>
          <a:p>
            <a:pPr lvl="0" defTabSz="685800">
              <a:defRPr/>
            </a:pPr>
            <a:r>
              <a:rPr lang="nl-NL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 =     • opsomming 3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B3600A17-B5B7-EC67-6BF6-731AD59A7C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34559" y="3149436"/>
            <a:ext cx="1285875" cy="914400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670566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>
            <a:extLst>
              <a:ext uri="{FF2B5EF4-FFF2-40B4-BE49-F238E27FC236}">
                <a16:creationId xmlns:a16="http://schemas.microsoft.com/office/drawing/2014/main" id="{092D522A-6007-A122-6E9F-4ABA22BD8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742928"/>
            <a:ext cx="10515600" cy="685302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nl-NL" dirty="0"/>
              <a:t>Titel slide over maximaal 1 regel</a:t>
            </a:r>
          </a:p>
        </p:txBody>
      </p:sp>
      <p:sp>
        <p:nvSpPr>
          <p:cNvPr id="3" name="Tekst">
            <a:extLst>
              <a:ext uri="{FF2B5EF4-FFF2-40B4-BE49-F238E27FC236}">
                <a16:creationId xmlns:a16="http://schemas.microsoft.com/office/drawing/2014/main" id="{2D6A2828-D9E4-21FD-5A0F-9D51E49DCA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33444" y="1750055"/>
            <a:ext cx="10515600" cy="387109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08271B44-632A-A63E-A5F3-B0F6CAC145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85898" y="6458046"/>
            <a:ext cx="970282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350">
                <a:solidFill>
                  <a:schemeClr val="tx1"/>
                </a:solidFill>
                <a:latin typeface="Fira Sans Light" panose="020B0403050000020004" pitchFamily="34" charset="0"/>
              </a:defRPr>
            </a:lvl1pPr>
          </a:lstStyle>
          <a:p>
            <a:fld id="{524F994E-CC2F-41D7-902B-52256750D89C}" type="datetime1">
              <a:rPr lang="nl-NL" smtClean="0"/>
              <a:t>17-11-2025</a:t>
            </a:fld>
            <a:r>
              <a:rPr lang="nl-NL"/>
              <a:t> </a:t>
            </a:r>
            <a:r>
              <a:rPr lang="nl-NL" dirty="0"/>
              <a:t>–</a:t>
            </a:r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F8D7EEA5-ADD5-C5FF-D888-DD189DB6CC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56180" y="6458140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350">
                <a:solidFill>
                  <a:schemeClr val="tx1"/>
                </a:solidFill>
                <a:latin typeface="Fira Sans Medium" panose="020B0603050000020004" pitchFamily="34" charset="0"/>
              </a:defRPr>
            </a:lvl1pPr>
          </a:lstStyle>
          <a:p>
            <a:r>
              <a:rPr lang="nl-NL"/>
              <a:t>Presentatie naam via Invoegen kop/voettekst</a:t>
            </a:r>
            <a:endParaRPr lang="nl-NL" dirty="0"/>
          </a:p>
        </p:txBody>
      </p:sp>
      <p:sp>
        <p:nvSpPr>
          <p:cNvPr id="6" name="Pagina nr">
            <a:extLst>
              <a:ext uri="{FF2B5EF4-FFF2-40B4-BE49-F238E27FC236}">
                <a16:creationId xmlns:a16="http://schemas.microsoft.com/office/drawing/2014/main" id="{48295401-208E-85F0-F69F-D94FC6695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42913" y="6458045"/>
            <a:ext cx="66940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350">
                <a:solidFill>
                  <a:schemeClr val="tx1"/>
                </a:solidFill>
                <a:latin typeface="Fira Sans Light" panose="020B0403050000020004" pitchFamily="34" charset="0"/>
              </a:defRPr>
            </a:lvl1pPr>
          </a:lstStyle>
          <a:p>
            <a:fld id="{9505602F-5D70-4FA8-88B6-C9C461A9C23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76691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5" r:id="rId2"/>
    <p:sldLayoutId id="2147483666" r:id="rId3"/>
    <p:sldLayoutId id="2147483656" r:id="rId4"/>
    <p:sldLayoutId id="2147483658" r:id="rId5"/>
    <p:sldLayoutId id="2147483657" r:id="rId6"/>
    <p:sldLayoutId id="2147483650" r:id="rId7"/>
    <p:sldLayoutId id="2147483652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4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nl-NL" sz="4600" b="1" kern="1200" dirty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8000"/>
        </a:lnSpc>
        <a:spcBef>
          <a:spcPts val="0"/>
        </a:spcBef>
        <a:buFontTx/>
        <a:buNone/>
        <a:defRPr sz="1700" kern="1200">
          <a:solidFill>
            <a:schemeClr val="tx1"/>
          </a:solidFill>
          <a:latin typeface="Fira Sans Light" panose="020B0403050000020004" pitchFamily="34" charset="0"/>
          <a:ea typeface="+mn-ea"/>
          <a:cs typeface="+mn-cs"/>
        </a:defRPr>
      </a:lvl1pPr>
      <a:lvl2pPr marL="0" indent="0" algn="l" defTabSz="914400" rtl="0" eaLnBrk="1" latinLnBrk="0" hangingPunct="1">
        <a:lnSpc>
          <a:spcPct val="118000"/>
        </a:lnSpc>
        <a:spcBef>
          <a:spcPts val="0"/>
        </a:spcBef>
        <a:buFontTx/>
        <a:buNone/>
        <a:defRPr sz="1700" kern="1200">
          <a:solidFill>
            <a:schemeClr val="tx1"/>
          </a:solidFill>
          <a:latin typeface="Fira Sans Medium" panose="020B0603050000020004" pitchFamily="34" charset="0"/>
          <a:ea typeface="+mn-ea"/>
          <a:cs typeface="+mn-cs"/>
        </a:defRPr>
      </a:lvl2pPr>
      <a:lvl3pPr marL="126000" indent="-126000" algn="l" defTabSz="914400" rtl="0" eaLnBrk="1" latinLnBrk="0" hangingPunct="1">
        <a:lnSpc>
          <a:spcPct val="118000"/>
        </a:lnSpc>
        <a:spcBef>
          <a:spcPts val="0"/>
        </a:spcBef>
        <a:buFont typeface="Arial" panose="020B0604020202020204" pitchFamily="34" charset="0"/>
        <a:buChar char="•"/>
        <a:tabLst>
          <a:tab pos="180975" algn="l"/>
        </a:tabLst>
        <a:defRPr sz="1700" kern="1200">
          <a:solidFill>
            <a:schemeClr val="tx1"/>
          </a:solidFill>
          <a:latin typeface="Fira Sans Light" panose="020B0403050000020004" pitchFamily="34" charset="0"/>
          <a:ea typeface="+mn-ea"/>
          <a:cs typeface="+mn-cs"/>
        </a:defRPr>
      </a:lvl3pPr>
      <a:lvl4pPr marL="250825" indent="-126000" algn="l" defTabSz="914400" rtl="0" eaLnBrk="1" latinLnBrk="0" hangingPunct="1">
        <a:lnSpc>
          <a:spcPct val="118000"/>
        </a:lnSpc>
        <a:spcBef>
          <a:spcPts val="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Fira Sans Light" panose="020B0403050000020004" pitchFamily="34" charset="0"/>
          <a:ea typeface="+mn-ea"/>
          <a:cs typeface="+mn-cs"/>
        </a:defRPr>
      </a:lvl4pPr>
      <a:lvl5pPr marL="378000" indent="-126000" algn="l" defTabSz="914400" rtl="0" eaLnBrk="1" latinLnBrk="0" hangingPunct="1">
        <a:lnSpc>
          <a:spcPct val="118000"/>
        </a:lnSpc>
        <a:spcBef>
          <a:spcPts val="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Fira Sans Light" panose="020B04030500000200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vng.nl/nieuws/handreiking-multifunctionele-landbouw-en-de-omgevingswet" TargetMode="Externa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depot.wur.nl/157785" TargetMode="External"/><Relationship Id="rId2" Type="http://schemas.openxmlformats.org/officeDocument/2006/relationships/hyperlink" Target="https://www.lto.nl/wp-content/uploads/2025/08/Toolbox-RO-voor-de-MFL.pdf" TargetMode="Externa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skondring@rombou.nl" TargetMode="External"/><Relationship Id="rId2" Type="http://schemas.openxmlformats.org/officeDocument/2006/relationships/hyperlink" Target="mailto:vzmfl@lto.nl" TargetMode="External"/><Relationship Id="rId1" Type="http://schemas.openxmlformats.org/officeDocument/2006/relationships/slideLayout" Target="../slideLayouts/slideLayout10.xml"/><Relationship Id="rId4" Type="http://schemas.openxmlformats.org/officeDocument/2006/relationships/hyperlink" Target="mailto:carolien.borg@steenwijkerland.n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to.nl/omzet-multifunctionele-landbouw-groeit-naar-16-miljard-euro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A2EBADD-9A0F-8115-5413-026A1258D78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42298" y="391042"/>
            <a:ext cx="5065713" cy="348778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75548D69-52C8-3EF1-67D0-D1B4EC6984D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0115" y="391042"/>
            <a:ext cx="5384584" cy="348778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E17A79B-FC90-2CD9-995A-20D3A4C36DD3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1485898" y="6458046"/>
            <a:ext cx="97028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3B62FE3-DD76-5EF1-8C8B-D1C241D68AE2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2456180" y="6458140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6B754A1-0AD0-B415-5C7D-362710D5AE2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442913" y="6458045"/>
            <a:ext cx="66940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endParaRPr lang="nl-NL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75D8A88-B30A-0831-3981-586C7FA1D3D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05331" y="2024223"/>
            <a:ext cx="9954534" cy="3921125"/>
          </a:xfrm>
        </p:spPr>
        <p:txBody>
          <a:bodyPr/>
          <a:lstStyle/>
          <a:p>
            <a:r>
              <a:rPr lang="en-US" sz="9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WELKOM</a:t>
            </a:r>
          </a:p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Webinar RO in de MFL</a:t>
            </a:r>
          </a:p>
          <a:p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 om 14:00u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6760BF6B-3682-57D1-1288-1867712DD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643" y="5873086"/>
            <a:ext cx="1047896" cy="657317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ED4C21BD-3DFD-1BBA-A9FA-CB09C77ECF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1200" y="5873085"/>
            <a:ext cx="1789600" cy="657317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B968C8FF-EB61-CC3E-62E4-F911C31A91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6764" y="5873085"/>
            <a:ext cx="1908747" cy="657317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9267D06D-61AD-9C38-AC0D-228B08F84D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6470" y="5873085"/>
            <a:ext cx="1594605" cy="65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068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2FE267-688B-01AF-7E4E-67E9244938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jdelijke aanduiding voor tekst 22">
            <a:extLst>
              <a:ext uri="{FF2B5EF4-FFF2-40B4-BE49-F238E27FC236}">
                <a16:creationId xmlns:a16="http://schemas.microsoft.com/office/drawing/2014/main" id="{5A99139A-D1DC-0419-2457-725CE87C02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2" name="Tijdelijke aanduiding voor tekst 21">
            <a:extLst>
              <a:ext uri="{FF2B5EF4-FFF2-40B4-BE49-F238E27FC236}">
                <a16:creationId xmlns:a16="http://schemas.microsoft.com/office/drawing/2014/main" id="{A857C088-5525-4DA6-97BD-00E328F100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Tips</a:t>
            </a:r>
          </a:p>
          <a:p>
            <a:endParaRPr lang="nl-NL" dirty="0"/>
          </a:p>
          <a:p>
            <a:r>
              <a:rPr lang="nl-NL" dirty="0"/>
              <a:t>voor</a:t>
            </a:r>
          </a:p>
          <a:p>
            <a:endParaRPr lang="nl-NL" dirty="0"/>
          </a:p>
          <a:p>
            <a:r>
              <a:rPr lang="nl-NL" dirty="0"/>
              <a:t>ambtenaren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BFEF43C-5618-FEF4-CBBB-EC2A18FE357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C7E68A1-F27A-B2D5-342A-B4D447BF928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3183D22-D447-13A2-91D9-A6BBAD89C00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0" name="Titel 19">
            <a:extLst>
              <a:ext uri="{FF2B5EF4-FFF2-40B4-BE49-F238E27FC236}">
                <a16:creationId xmlns:a16="http://schemas.microsoft.com/office/drawing/2014/main" id="{E82589AC-2159-451F-0BE8-DA2F3A8A2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3. Beleidsinzichten</a:t>
            </a:r>
          </a:p>
        </p:txBody>
      </p:sp>
      <p:sp>
        <p:nvSpPr>
          <p:cNvPr id="24" name="Tijdelijke aanduiding voor tekst 23">
            <a:extLst>
              <a:ext uri="{FF2B5EF4-FFF2-40B4-BE49-F238E27FC236}">
                <a16:creationId xmlns:a16="http://schemas.microsoft.com/office/drawing/2014/main" id="{48DD88DD-3E1A-DF8D-95E0-87BFBF7C15D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nl-NL" dirty="0"/>
              <a:t>RO in de MFL</a:t>
            </a:r>
          </a:p>
        </p:txBody>
      </p:sp>
      <p:sp>
        <p:nvSpPr>
          <p:cNvPr id="2" name="Tijdelijke aanduiding voor inhoud 18">
            <a:extLst>
              <a:ext uri="{FF2B5EF4-FFF2-40B4-BE49-F238E27FC236}">
                <a16:creationId xmlns:a16="http://schemas.microsoft.com/office/drawing/2014/main" id="{6C74ADAB-BA4F-B9EA-BBD3-ED736526B9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3648" y="1165588"/>
            <a:ext cx="5411787" cy="5159907"/>
          </a:xfrm>
        </p:spPr>
        <p:txBody>
          <a:bodyPr/>
          <a:lstStyle/>
          <a:p>
            <a:pPr defTabSz="685800" eaLnBrk="1" fontAlgn="auto" hangingPunct="1">
              <a:spcBef>
                <a:spcPts val="750"/>
              </a:spcBef>
              <a:spcAft>
                <a:spcPts val="0"/>
              </a:spcAft>
              <a:defRPr/>
            </a:pPr>
            <a:endParaRPr lang="nl-NL" sz="1400" i="1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 indent="0" defTabSz="685800">
              <a:spcBef>
                <a:spcPts val="750"/>
              </a:spcBef>
              <a:buNone/>
              <a:defRPr/>
            </a:pPr>
            <a:endParaRPr lang="nl-NL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043A57BA-4D82-C346-87E4-64C90ADE4C6B}"/>
              </a:ext>
            </a:extLst>
          </p:cNvPr>
          <p:cNvSpPr txBox="1"/>
          <p:nvPr/>
        </p:nvSpPr>
        <p:spPr>
          <a:xfrm>
            <a:off x="431380" y="1414333"/>
            <a:ext cx="541178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- Denk mee met de ondernemer.</a:t>
            </a:r>
          </a:p>
          <a:p>
            <a:pPr lvl="1"/>
            <a:r>
              <a:rPr lang="nl-NL" dirty="0"/>
              <a:t>- Ga naar de initiatiefnemer toe.</a:t>
            </a:r>
          </a:p>
          <a:p>
            <a:pPr lvl="1"/>
            <a:r>
              <a:rPr lang="nl-NL" dirty="0"/>
              <a:t>- Wees helder over de procedures, koppel een coach/regisseur/ tussenpersoon aan de ondernemer. Kijk waar je de ondernemer kan ondersteunen om de lasten te verlichten.</a:t>
            </a:r>
          </a:p>
          <a:p>
            <a:endParaRPr lang="nl-NL" dirty="0"/>
          </a:p>
          <a:p>
            <a:r>
              <a:rPr lang="nl-NL" dirty="0"/>
              <a:t>- Wat kan op welke plek (neem MFL op in omgevingsvisie) kan procedures aanzienlijk verkorten. Maar ook niet alles dichttimmeren.</a:t>
            </a:r>
          </a:p>
          <a:p>
            <a:pPr lvl="1"/>
            <a:r>
              <a:rPr lang="nl-NL" dirty="0"/>
              <a:t>- Afstand nemen van </a:t>
            </a:r>
          </a:p>
          <a:p>
            <a:pPr lvl="1"/>
            <a:r>
              <a:rPr lang="nl-NL" dirty="0"/>
              <a:t>onder-/nevengeschiktheid t.o.v. landbouw en beoordeel het initiatief op bijdragen aan het landschap/ gebied/ opgaven.</a:t>
            </a:r>
          </a:p>
          <a:p>
            <a:pPr lvl="1"/>
            <a:r>
              <a:rPr lang="nl-NL" dirty="0"/>
              <a:t>- Het betreft altijd maatwerk, dus geen algemene regels over schaal (m2, percentages etc.).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D21C71C-3969-96FB-C5D3-938CE4E36F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6139" y="5834221"/>
            <a:ext cx="1048603" cy="65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656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182009-288B-F6B7-BCDF-523DF36D9D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6007DF08-CA49-0C97-8E29-DC40036E76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42298" y="391042"/>
            <a:ext cx="5065713" cy="348778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6FB0A546-1AA5-B925-44F7-D800162C2D6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0115" y="391042"/>
            <a:ext cx="5384584" cy="348778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CDFCD54-3DB0-9671-86A9-1212338F75DD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1485898" y="6458046"/>
            <a:ext cx="970282" cy="365125"/>
          </a:xfr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nl-NL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ira Sans Light" panose="020B0403050000020004" pitchFamily="34" charset="0"/>
              <a:ea typeface="+mn-ea"/>
              <a:cs typeface="+mn-cs"/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5261351-4E7F-86FC-56A3-007FA0BF71CE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2456180" y="6458140"/>
            <a:ext cx="4114800" cy="365125"/>
          </a:xfr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nl-NL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ira Sans Medium" panose="020B0603050000020004" pitchFamily="34" charset="0"/>
              <a:ea typeface="+mn-ea"/>
              <a:cs typeface="+mn-cs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E283C82-77A9-E0B0-1AEC-709E2E8A13D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442913" y="6458045"/>
            <a:ext cx="669407" cy="365125"/>
          </a:xfr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nl-NL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ira Sans Light" panose="020B0403050000020004" pitchFamily="34" charset="0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F82AF7D-A331-A888-37FD-E230603BA28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061910" y="2280618"/>
            <a:ext cx="10373507" cy="3921125"/>
          </a:xfrm>
        </p:spPr>
        <p:txBody>
          <a:bodyPr/>
          <a:lstStyle/>
          <a:p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r>
              <a:rPr lang="en-US" sz="6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Vragen</a:t>
            </a: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uit</a:t>
            </a: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chat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5BBE6EB3-E742-1F77-17AB-CE1D2BCF04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643" y="5873086"/>
            <a:ext cx="1047896" cy="657317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53D7B2CC-F8B6-0F66-78CE-25F5E57073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1200" y="5873085"/>
            <a:ext cx="1789600" cy="65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67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9CC2C851-61C1-4077-E25A-E82B7BDE1C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2912" y="1624998"/>
            <a:ext cx="5411787" cy="3608004"/>
          </a:xfrm>
        </p:spPr>
        <p:txBody>
          <a:bodyPr/>
          <a:lstStyle/>
          <a:p>
            <a:r>
              <a:rPr lang="nl-NL" sz="1800" b="1" dirty="0">
                <a:latin typeface="+mj-lt"/>
              </a:rPr>
              <a:t>VNG:</a:t>
            </a:r>
          </a:p>
          <a:p>
            <a:r>
              <a:rPr lang="nl-NL" sz="1800" b="1" dirty="0">
                <a:latin typeface="+mj-lt"/>
              </a:rPr>
              <a:t>Handreiking MFL en de Omgevingswet </a:t>
            </a:r>
            <a:endParaRPr lang="nl-NL" sz="1800" dirty="0">
              <a:latin typeface="+mj-lt"/>
            </a:endParaRPr>
          </a:p>
          <a:p>
            <a:endParaRPr lang="nl-NL" sz="1800" dirty="0"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nl-NL" sz="1800" dirty="0">
                <a:latin typeface="+mj-lt"/>
              </a:rPr>
              <a:t>Meer beleidsruimte</a:t>
            </a:r>
          </a:p>
          <a:p>
            <a:pPr marL="285750" indent="-285750">
              <a:buFontTx/>
              <a:buChar char="-"/>
            </a:pPr>
            <a:endParaRPr lang="nl-NL" sz="1800" dirty="0"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nl-NL" sz="1800" dirty="0">
                <a:latin typeface="+mj-lt"/>
              </a:rPr>
              <a:t>Gebiedsdoelen staan centraal</a:t>
            </a:r>
          </a:p>
          <a:p>
            <a:pPr marL="285750" indent="-285750">
              <a:buFontTx/>
              <a:buChar char="-"/>
            </a:pPr>
            <a:endParaRPr lang="nl-NL" sz="1800" dirty="0"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nl-NL" sz="1800" dirty="0">
                <a:latin typeface="+mj-lt"/>
              </a:rPr>
              <a:t>Samenspel van activiteiten, hoofd- en nevenactiviteit, gecombineerde activiteit</a:t>
            </a:r>
          </a:p>
          <a:p>
            <a:endParaRPr lang="nl-NL" sz="1800" dirty="0">
              <a:latin typeface="+mj-lt"/>
            </a:endParaRPr>
          </a:p>
          <a:p>
            <a:r>
              <a:rPr lang="nl-NL" sz="1800" dirty="0">
                <a:latin typeface="+mj-lt"/>
              </a:rPr>
              <a:t>Plus een tweetal informatieflyers </a:t>
            </a:r>
            <a:r>
              <a:rPr lang="nl-NL" sz="1800">
                <a:latin typeface="+mj-lt"/>
              </a:rPr>
              <a:t>voor gemeenten </a:t>
            </a:r>
            <a:r>
              <a:rPr lang="nl-NL" sz="1800" dirty="0">
                <a:latin typeface="+mj-lt"/>
              </a:rPr>
              <a:t>en ondernemers. </a:t>
            </a:r>
          </a:p>
          <a:p>
            <a:pPr marL="285750" indent="-285750">
              <a:buFontTx/>
              <a:buChar char="-"/>
            </a:pPr>
            <a:endParaRPr lang="nl-NL" sz="1800" dirty="0">
              <a:latin typeface="+mj-lt"/>
            </a:endParaRPr>
          </a:p>
          <a:p>
            <a:endParaRPr lang="nl-NL" dirty="0"/>
          </a:p>
          <a:p>
            <a:endParaRPr lang="en-US" sz="1800" dirty="0"/>
          </a:p>
          <a:p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4322AB6F-BBB8-3842-FBCC-41BC45974E2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29727" y="3279751"/>
            <a:ext cx="5151863" cy="654878"/>
          </a:xfrm>
        </p:spPr>
        <p:txBody>
          <a:bodyPr/>
          <a:lstStyle/>
          <a:p>
            <a:r>
              <a:rPr lang="en-US" sz="1800" dirty="0"/>
              <a:t>Link </a:t>
            </a:r>
            <a:r>
              <a:rPr lang="en-US" sz="1800" dirty="0" err="1"/>
              <a:t>naar</a:t>
            </a:r>
            <a:r>
              <a:rPr lang="en-US" sz="1800" dirty="0"/>
              <a:t> </a:t>
            </a:r>
            <a:r>
              <a:rPr lang="en-US" sz="1800" dirty="0" err="1"/>
              <a:t>Handreiking</a:t>
            </a:r>
            <a:r>
              <a:rPr lang="en-US" sz="1800" dirty="0"/>
              <a:t> en 2 flyers:</a:t>
            </a:r>
          </a:p>
          <a:p>
            <a:endParaRPr lang="en-US" sz="1800" dirty="0"/>
          </a:p>
          <a:p>
            <a:r>
              <a:rPr lang="nl-NL" sz="18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Handreiking multifunctionele landbouw en de Omgevingswet | VNG</a:t>
            </a:r>
            <a:endParaRPr lang="en-US" sz="1800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8F125C5F-1AD9-F347-A213-C66ADE1AF8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15096" y="781051"/>
            <a:ext cx="5065713" cy="3921758"/>
          </a:xfrm>
        </p:spPr>
        <p:txBody>
          <a:bodyPr/>
          <a:lstStyle/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56CE1E5-BC8A-BE9B-CA24-09127C2C1F61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485898" y="6458046"/>
            <a:ext cx="97028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8088255-7450-55AC-72F8-5B39C0DFB36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2456180" y="6458140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CAC4590-429F-ADF1-E291-A20EFD5EC78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442913" y="6458045"/>
            <a:ext cx="66940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endParaRPr lang="nl-NL" dirty="0"/>
          </a:p>
        </p:txBody>
      </p:sp>
      <p:sp>
        <p:nvSpPr>
          <p:cNvPr id="20" name="Title 7">
            <a:extLst>
              <a:ext uri="{FF2B5EF4-FFF2-40B4-BE49-F238E27FC236}">
                <a16:creationId xmlns:a16="http://schemas.microsoft.com/office/drawing/2014/main" id="{A839863B-6A38-1A66-C3B5-AF1C5F9B7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742927"/>
            <a:ext cx="5411786" cy="668190"/>
          </a:xfrm>
        </p:spPr>
        <p:txBody>
          <a:bodyPr/>
          <a:lstStyle/>
          <a:p>
            <a:r>
              <a:rPr lang="en-US" dirty="0"/>
              <a:t>5. Meer </a:t>
            </a:r>
            <a:r>
              <a:rPr lang="en-US" dirty="0" err="1"/>
              <a:t>informatie</a:t>
            </a:r>
            <a:endParaRPr lang="en-US" dirty="0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22CBA52-E0EE-E360-FEE7-A75248E9BF5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3649" y="407341"/>
            <a:ext cx="5411786" cy="256472"/>
          </a:xfrm>
        </p:spPr>
        <p:txBody>
          <a:bodyPr/>
          <a:lstStyle/>
          <a:p>
            <a:r>
              <a:rPr lang="en-US" dirty="0"/>
              <a:t>RO in de MFL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4BEE69F-2A98-29A0-2CB1-A0FED6FECF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531" y="5747736"/>
            <a:ext cx="1048603" cy="65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531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5094A9-D1A6-CCEC-A7DF-E4D4D9E918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992B70E8-AB09-E9F5-780B-2069378F46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2913" y="1587640"/>
            <a:ext cx="5137616" cy="3457402"/>
          </a:xfrm>
        </p:spPr>
        <p:txBody>
          <a:bodyPr/>
          <a:lstStyle/>
          <a:p>
            <a:r>
              <a:rPr lang="nl-NL" sz="1800" b="1" dirty="0">
                <a:latin typeface="+mj-lt"/>
              </a:rPr>
              <a:t>LTO:</a:t>
            </a:r>
          </a:p>
          <a:p>
            <a:r>
              <a:rPr lang="nl-NL" sz="1800" b="1" dirty="0" err="1">
                <a:latin typeface="+mj-lt"/>
              </a:rPr>
              <a:t>Toolbox</a:t>
            </a:r>
            <a:r>
              <a:rPr lang="nl-NL" sz="1800" dirty="0">
                <a:latin typeface="+mj-lt"/>
              </a:rPr>
              <a:t> </a:t>
            </a:r>
          </a:p>
          <a:p>
            <a:endParaRPr lang="nl-NL" sz="1800" dirty="0"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nl-NL" sz="1800" dirty="0">
                <a:latin typeface="+mj-lt"/>
              </a:rPr>
              <a:t>Handreiking &amp; flyer (stappenplan omgevingsplan) voor ondernemers</a:t>
            </a:r>
          </a:p>
          <a:p>
            <a:pPr marL="285750" indent="-285750">
              <a:buFontTx/>
              <a:buChar char="-"/>
            </a:pPr>
            <a:r>
              <a:rPr lang="nl-NL" sz="1800" dirty="0" err="1">
                <a:latin typeface="+mj-lt"/>
              </a:rPr>
              <a:t>Position</a:t>
            </a:r>
            <a:r>
              <a:rPr lang="nl-NL" sz="1800" dirty="0">
                <a:latin typeface="+mj-lt"/>
              </a:rPr>
              <a:t> Paper MFL</a:t>
            </a:r>
          </a:p>
          <a:p>
            <a:pPr marL="285750" indent="-285750">
              <a:buFontTx/>
              <a:buChar char="-"/>
            </a:pPr>
            <a:r>
              <a:rPr lang="nl-NL" sz="1800" dirty="0">
                <a:latin typeface="+mj-lt"/>
              </a:rPr>
              <a:t>Visie Wonen op het boerenerf</a:t>
            </a:r>
          </a:p>
          <a:p>
            <a:pPr marL="285750" indent="-285750">
              <a:buFontTx/>
              <a:buChar char="-"/>
            </a:pPr>
            <a:r>
              <a:rPr lang="nl-NL" sz="1800" dirty="0">
                <a:latin typeface="+mj-lt"/>
              </a:rPr>
              <a:t>Voorbeelden van gemeenten met beleid op MFL </a:t>
            </a:r>
          </a:p>
          <a:p>
            <a:pPr marL="285750" indent="-285750">
              <a:buFontTx/>
              <a:buChar char="-"/>
            </a:pPr>
            <a:r>
              <a:rPr lang="nl-NL" sz="1800" dirty="0">
                <a:latin typeface="+mj-lt"/>
              </a:rPr>
              <a:t>Etc.</a:t>
            </a:r>
          </a:p>
          <a:p>
            <a:endParaRPr lang="nl-NL" sz="1800" dirty="0">
              <a:latin typeface="+mj-lt"/>
            </a:endParaRPr>
          </a:p>
          <a:p>
            <a:endParaRPr lang="nl-NL" sz="1800" dirty="0">
              <a:latin typeface="+mj-lt"/>
            </a:endParaRPr>
          </a:p>
          <a:p>
            <a:r>
              <a:rPr lang="nl-NL" sz="1800" dirty="0">
                <a:latin typeface="+mj-lt"/>
              </a:rPr>
              <a:t>LTO Dichtbij App (App store) -&gt; groep Multifunctionele Landbouw (alleen voor leden)</a:t>
            </a:r>
          </a:p>
          <a:p>
            <a:endParaRPr lang="en-US" sz="1800" dirty="0"/>
          </a:p>
          <a:p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01D242FC-B9F8-D3F5-81DD-C1937282ED7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7489" y="2537453"/>
            <a:ext cx="4776476" cy="2622922"/>
          </a:xfrm>
        </p:spPr>
        <p:txBody>
          <a:bodyPr/>
          <a:lstStyle/>
          <a:p>
            <a:r>
              <a:rPr lang="en-US" sz="1800" dirty="0"/>
              <a:t>Link </a:t>
            </a:r>
            <a:r>
              <a:rPr lang="en-US" sz="1800" dirty="0" err="1"/>
              <a:t>naar</a:t>
            </a:r>
            <a:r>
              <a:rPr lang="en-US" sz="1800" dirty="0"/>
              <a:t> Toolbox:</a:t>
            </a:r>
          </a:p>
          <a:p>
            <a:endParaRPr lang="en-US" sz="1800" dirty="0"/>
          </a:p>
          <a:p>
            <a:r>
              <a:rPr lang="nl-NL" sz="18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Toolbox-RO-voor-de-MFL.pdf</a:t>
            </a:r>
            <a:endParaRPr lang="nl-NL" sz="1800" dirty="0"/>
          </a:p>
          <a:p>
            <a:endParaRPr lang="nl-NL" sz="1800" dirty="0"/>
          </a:p>
          <a:p>
            <a:r>
              <a:rPr lang="nl-NL" sz="1800" dirty="0"/>
              <a:t>Brochure ‘Wat mag ik, handreiking over regels voor ondernemers in de MFL:</a:t>
            </a:r>
          </a:p>
          <a:p>
            <a:endParaRPr lang="nl-NL" sz="1800" dirty="0"/>
          </a:p>
          <a:p>
            <a:r>
              <a:rPr lang="nl-NL" sz="18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157785</a:t>
            </a:r>
            <a:endParaRPr lang="en-US" sz="1800" dirty="0"/>
          </a:p>
          <a:p>
            <a:pPr algn="ctr"/>
            <a:endParaRPr lang="en-US" sz="1800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27A6CBAA-3116-DC39-4789-248A450D2B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15096" y="781051"/>
            <a:ext cx="5065713" cy="645257"/>
          </a:xfrm>
        </p:spPr>
        <p:txBody>
          <a:bodyPr/>
          <a:lstStyle/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0F722D1-74D9-E28C-B5C8-3A0F6E4DCF79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485898" y="6458046"/>
            <a:ext cx="97028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5F21178-7735-72E0-43C1-6F0BF374452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2456180" y="6458140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3BEFE45-5E7D-2A1D-C69F-66DF0D303C2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442913" y="6458045"/>
            <a:ext cx="66940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endParaRPr lang="nl-NL" dirty="0"/>
          </a:p>
        </p:txBody>
      </p:sp>
      <p:sp>
        <p:nvSpPr>
          <p:cNvPr id="20" name="Title 7">
            <a:extLst>
              <a:ext uri="{FF2B5EF4-FFF2-40B4-BE49-F238E27FC236}">
                <a16:creationId xmlns:a16="http://schemas.microsoft.com/office/drawing/2014/main" id="{06CA50F4-CCAE-06E9-2EF8-C21D272BB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742927"/>
            <a:ext cx="5411786" cy="1342812"/>
          </a:xfrm>
        </p:spPr>
        <p:txBody>
          <a:bodyPr/>
          <a:lstStyle/>
          <a:p>
            <a:r>
              <a:rPr lang="en-US" dirty="0"/>
              <a:t>5. Meer </a:t>
            </a:r>
            <a:r>
              <a:rPr lang="en-US" dirty="0" err="1"/>
              <a:t>informatie</a:t>
            </a:r>
            <a:endParaRPr lang="en-US" dirty="0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FCFEADDA-8920-1EEA-2596-F1051B60650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3649" y="407341"/>
            <a:ext cx="5411786" cy="256472"/>
          </a:xfrm>
        </p:spPr>
        <p:txBody>
          <a:bodyPr/>
          <a:lstStyle/>
          <a:p>
            <a:r>
              <a:rPr lang="en-US" dirty="0"/>
              <a:t>RO in de MFL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19B1F4A-AE2C-1A32-C5E1-B3AE313E00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9531" y="5747736"/>
            <a:ext cx="1048603" cy="658425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A958527F-329B-23F1-87D9-ED087918E2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9329" y="4859618"/>
            <a:ext cx="1576541" cy="88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721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B598768D-45AE-FDC5-936C-58A1A0FF04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0628" y="1880177"/>
            <a:ext cx="5965371" cy="3608004"/>
          </a:xfrm>
        </p:spPr>
        <p:txBody>
          <a:bodyPr/>
          <a:lstStyle/>
          <a:p>
            <a:r>
              <a:rPr lang="en-US" sz="2200" dirty="0">
                <a:latin typeface="+mj-lt"/>
              </a:rPr>
              <a:t>Bart Pijnenburg (Vakgroep LTO MFL) </a:t>
            </a:r>
          </a:p>
          <a:p>
            <a:r>
              <a:rPr lang="en-US" sz="2200" dirty="0">
                <a:latin typeface="+mj-lt"/>
              </a:rPr>
              <a:t>	</a:t>
            </a:r>
            <a:r>
              <a:rPr lang="en-US" sz="2200" dirty="0">
                <a:latin typeface="+mj-lt"/>
                <a:hlinkClick r:id="rId2"/>
              </a:rPr>
              <a:t>vzmfl@lto.nl</a:t>
            </a:r>
            <a:endParaRPr lang="en-US" sz="2200" dirty="0">
              <a:latin typeface="+mj-lt"/>
            </a:endParaRPr>
          </a:p>
          <a:p>
            <a:endParaRPr lang="en-US" sz="2200" dirty="0">
              <a:latin typeface="+mj-lt"/>
            </a:endParaRPr>
          </a:p>
          <a:p>
            <a:r>
              <a:rPr lang="en-US" sz="2200" dirty="0">
                <a:latin typeface="+mj-lt"/>
              </a:rPr>
              <a:t>Sander Kondring (</a:t>
            </a:r>
            <a:r>
              <a:rPr lang="en-US" sz="2200" dirty="0" err="1">
                <a:latin typeface="+mj-lt"/>
              </a:rPr>
              <a:t>Rombou</a:t>
            </a:r>
            <a:r>
              <a:rPr lang="en-US" sz="2200" dirty="0">
                <a:latin typeface="+mj-lt"/>
              </a:rPr>
              <a:t>)</a:t>
            </a:r>
          </a:p>
          <a:p>
            <a:r>
              <a:rPr lang="en-US" sz="2200" dirty="0">
                <a:latin typeface="+mj-lt"/>
              </a:rPr>
              <a:t>	</a:t>
            </a:r>
            <a:r>
              <a:rPr lang="en-US" sz="2200" dirty="0">
                <a:latin typeface="+mj-lt"/>
                <a:hlinkClick r:id="rId3"/>
              </a:rPr>
              <a:t>skondring@rombou.nl</a:t>
            </a:r>
            <a:endParaRPr lang="en-US" sz="2200" dirty="0">
              <a:latin typeface="+mj-lt"/>
            </a:endParaRPr>
          </a:p>
          <a:p>
            <a:endParaRPr lang="en-US" sz="2200" dirty="0">
              <a:latin typeface="+mj-lt"/>
            </a:endParaRPr>
          </a:p>
          <a:p>
            <a:r>
              <a:rPr lang="en-US" sz="2200" dirty="0">
                <a:latin typeface="+mj-lt"/>
              </a:rPr>
              <a:t>Carolien (&amp; Dor</a:t>
            </a:r>
            <a:r>
              <a:rPr lang="en-US" sz="22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é)</a:t>
            </a:r>
            <a:r>
              <a:rPr lang="en-US" sz="2200" dirty="0">
                <a:latin typeface="+mj-lt"/>
              </a:rPr>
              <a:t> (</a:t>
            </a:r>
            <a:r>
              <a:rPr lang="en-US" sz="2200" dirty="0" err="1">
                <a:latin typeface="+mj-lt"/>
              </a:rPr>
              <a:t>Gemeente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Steenwijkerland</a:t>
            </a:r>
            <a:r>
              <a:rPr lang="en-US" sz="2200" dirty="0">
                <a:latin typeface="+mj-lt"/>
              </a:rPr>
              <a:t>)</a:t>
            </a:r>
          </a:p>
          <a:p>
            <a:r>
              <a:rPr lang="en-US" sz="2200" dirty="0">
                <a:latin typeface="+mj-lt"/>
              </a:rPr>
              <a:t>	</a:t>
            </a:r>
            <a:r>
              <a:rPr lang="en-US" sz="2200" dirty="0">
                <a:latin typeface="+mj-lt"/>
                <a:hlinkClick r:id="rId4"/>
              </a:rPr>
              <a:t>carolien.borg@steenwijkerland.nl</a:t>
            </a:r>
            <a:endParaRPr lang="en-US" sz="2200" dirty="0">
              <a:latin typeface="+mj-lt"/>
            </a:endParaRPr>
          </a:p>
          <a:p>
            <a:r>
              <a:rPr lang="en-US" sz="2400" dirty="0">
                <a:latin typeface="+mj-lt"/>
              </a:rPr>
              <a:t> 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D2EB126B-7F48-5303-06D3-B523C5F86A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42298" y="391042"/>
            <a:ext cx="5065713" cy="348778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965A9BA6-7F9B-28CB-2BD3-90DEAE4999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15096" y="781051"/>
            <a:ext cx="5065713" cy="3921758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A7B4A17-35E0-88E4-841E-B95E30F36B3C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485898" y="6458046"/>
            <a:ext cx="97028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5725496-CAF2-0054-9F9A-33F28A426DD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2456180" y="6458140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BA94839-C426-A122-1E9A-E3558A5B25C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442913" y="6458045"/>
            <a:ext cx="66940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endParaRPr lang="nl-NL" dirty="0"/>
          </a:p>
        </p:txBody>
      </p:sp>
      <p:sp>
        <p:nvSpPr>
          <p:cNvPr id="20" name="Title 7">
            <a:extLst>
              <a:ext uri="{FF2B5EF4-FFF2-40B4-BE49-F238E27FC236}">
                <a16:creationId xmlns:a16="http://schemas.microsoft.com/office/drawing/2014/main" id="{363C9F9A-2DC2-F685-8126-419DCF049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742927"/>
            <a:ext cx="5411786" cy="1342812"/>
          </a:xfrm>
        </p:spPr>
        <p:txBody>
          <a:bodyPr/>
          <a:lstStyle/>
          <a:p>
            <a:r>
              <a:rPr lang="en-US" dirty="0" err="1"/>
              <a:t>Contactgegevens</a:t>
            </a:r>
            <a:endParaRPr lang="en-US" dirty="0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DA93ED5D-E40E-9CDB-B425-45B3CE4192E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3649" y="407341"/>
            <a:ext cx="5411786" cy="256472"/>
          </a:xfrm>
        </p:spPr>
        <p:txBody>
          <a:bodyPr/>
          <a:lstStyle/>
          <a:p>
            <a:r>
              <a:rPr lang="en-US" dirty="0"/>
              <a:t>RO in de MFL</a:t>
            </a:r>
          </a:p>
        </p:txBody>
      </p:sp>
    </p:spTree>
    <p:extLst>
      <p:ext uri="{BB962C8B-B14F-4D97-AF65-F5344CB8AC3E}">
        <p14:creationId xmlns:p14="http://schemas.microsoft.com/office/powerpoint/2010/main" val="33465540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EEB181-E9E6-66FF-211F-0E24C0C3C9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65C5DB56-705B-A6B2-59DB-19C96995C79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42298" y="391042"/>
            <a:ext cx="5065713" cy="348778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67B7C0F7-01AC-477E-6409-E027C1ECC46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0115" y="391042"/>
            <a:ext cx="5384584" cy="348778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3B607A7-8272-97D3-8914-03D56E017119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1485898" y="6458046"/>
            <a:ext cx="970282" cy="365125"/>
          </a:xfr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nl-NL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ira Sans Light" panose="020B0403050000020004" pitchFamily="34" charset="0"/>
              <a:ea typeface="+mn-ea"/>
              <a:cs typeface="+mn-cs"/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9D2E2E4-8FF7-6DE9-240C-A9234F115BAF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2456180" y="6458140"/>
            <a:ext cx="4114800" cy="365125"/>
          </a:xfr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nl-NL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ira Sans Medium" panose="020B0603050000020004" pitchFamily="34" charset="0"/>
              <a:ea typeface="+mn-ea"/>
              <a:cs typeface="+mn-cs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FB44F9B-5EF5-8E83-3FEA-366E165ACDE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442913" y="6458045"/>
            <a:ext cx="669407" cy="365125"/>
          </a:xfr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nl-NL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ira Sans Light" panose="020B0403050000020004" pitchFamily="34" charset="0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626CB14-B24D-6ED4-18E6-0294573D19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05331" y="1517301"/>
            <a:ext cx="9954534" cy="4428047"/>
          </a:xfrm>
        </p:spPr>
        <p:txBody>
          <a:bodyPr/>
          <a:lstStyle/>
          <a:p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9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Bedankt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Deze</a:t>
            </a:r>
            <a:r>
              <a:rPr lang="en-US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webinar is </a:t>
            </a:r>
            <a:r>
              <a:rPr lang="en-US" sz="1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mede</a:t>
            </a:r>
            <a:r>
              <a:rPr lang="en-US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mogelijk</a:t>
            </a:r>
            <a:r>
              <a:rPr lang="en-US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gemaakt</a:t>
            </a:r>
            <a:r>
              <a:rPr lang="en-US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door </a:t>
            </a:r>
          </a:p>
          <a:p>
            <a:r>
              <a:rPr lang="en-US" sz="1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een</a:t>
            </a:r>
            <a:r>
              <a:rPr lang="en-US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bijdrage</a:t>
            </a:r>
            <a:r>
              <a:rPr lang="en-US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van het </a:t>
            </a:r>
            <a:r>
              <a:rPr lang="en-US" sz="1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ministerie</a:t>
            </a:r>
            <a:r>
              <a:rPr lang="en-US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van LVVN.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27D91D9F-AF81-48B4-CAE7-028BB032A8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643" y="5873086"/>
            <a:ext cx="1047896" cy="657317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5FE09836-B8B2-6A1D-C97A-28FCDC7BE0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1200" y="5873085"/>
            <a:ext cx="1789600" cy="657317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98F23C5C-32ED-C965-1EA0-97C911CBB4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7803" y="5872532"/>
            <a:ext cx="1914310" cy="658425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379CE154-F660-54E6-C6EB-B55A4D0A35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7522" y="5872530"/>
            <a:ext cx="1591194" cy="65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655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53AB7D2C-E8DC-CF68-0763-D86E6C3A0B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2912" y="2211772"/>
            <a:ext cx="5411787" cy="3608004"/>
          </a:xfrm>
        </p:spPr>
        <p:txBody>
          <a:bodyPr/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lang="nl-NL" sz="2400" dirty="0">
                <a:latin typeface="+mj-lt"/>
              </a:rPr>
              <a:t>Multifunctionele Landbouw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nl-NL" sz="2400" dirty="0">
                <a:latin typeface="+mj-lt"/>
              </a:rPr>
              <a:t>Uit de praktijk 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nl-NL" sz="2400" dirty="0">
                <a:latin typeface="+mj-lt"/>
              </a:rPr>
              <a:t>Beleidsinzichten 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nl-NL" sz="2400" dirty="0">
                <a:latin typeface="+mj-lt"/>
              </a:rPr>
              <a:t>Vragen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nl-NL" sz="2400" dirty="0">
                <a:latin typeface="+mj-lt"/>
              </a:rPr>
              <a:t>Meer informatie &amp; contactgegevens</a:t>
            </a:r>
          </a:p>
          <a:p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91E18071-297A-42FE-98C4-B8AD3BA8417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42298" y="391042"/>
            <a:ext cx="5065713" cy="348778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C7EE69-2E15-C849-8185-28E55C8611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15096" y="781051"/>
            <a:ext cx="5065713" cy="392175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endParaRPr lang="nl-NL" sz="42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00A61AB-67FB-0E7C-F067-DB94070EA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742927"/>
            <a:ext cx="5411786" cy="1342812"/>
          </a:xfrm>
        </p:spPr>
        <p:txBody>
          <a:bodyPr wrap="square" anchor="t">
            <a:normAutofit/>
          </a:bodyPr>
          <a:lstStyle/>
          <a:p>
            <a:r>
              <a:rPr lang="nl-NL" dirty="0"/>
              <a:t>Agenda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517FAE7-C50A-1C96-2500-30D70E0DD402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485898" y="6458046"/>
            <a:ext cx="97028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9E7FFBD-D47F-9201-F452-06B13EF8B3E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2456180" y="6458140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ABB868E-3AF3-5BD0-8011-E0D2B226C61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442913" y="6458045"/>
            <a:ext cx="66940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endParaRPr lang="nl-NL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AE20339E-80E5-AEF7-997C-14F2271EC6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3649" y="407341"/>
            <a:ext cx="5381050" cy="256472"/>
          </a:xfrm>
        </p:spPr>
        <p:txBody>
          <a:bodyPr>
            <a:normAutofit/>
          </a:bodyPr>
          <a:lstStyle/>
          <a:p>
            <a:pPr>
              <a:lnSpc>
                <a:spcPct val="108000"/>
              </a:lnSpc>
              <a:spcAft>
                <a:spcPts val="600"/>
              </a:spcAft>
            </a:pPr>
            <a:r>
              <a:rPr lang="nl-NL" dirty="0"/>
              <a:t>RO in de MFL</a:t>
            </a:r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22482E93-6446-F1B4-3052-A17DB1EC7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8559" y="5782035"/>
            <a:ext cx="1048603" cy="65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637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9B277F5C-21E8-7572-9499-B24DB8E6B4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2110" y="1368722"/>
            <a:ext cx="7759890" cy="5373722"/>
          </a:xfrm>
          <a:prstGeom prst="rect">
            <a:avLst/>
          </a:prstGeom>
          <a:noFill/>
        </p:spPr>
      </p:pic>
      <p:sp>
        <p:nvSpPr>
          <p:cNvPr id="2" name="Tijdelijke aanduiding voor inhoud 18">
            <a:extLst>
              <a:ext uri="{FF2B5EF4-FFF2-40B4-BE49-F238E27FC236}">
                <a16:creationId xmlns:a16="http://schemas.microsoft.com/office/drawing/2014/main" id="{4F7126E9-6DD8-6D19-4FF3-51134BF938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2913" y="1858945"/>
            <a:ext cx="3355363" cy="4883499"/>
          </a:xfrm>
        </p:spPr>
        <p:txBody>
          <a:bodyPr>
            <a:normAutofit/>
          </a:bodyPr>
          <a:lstStyle/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nl-NL" sz="2000" dirty="0">
                <a:latin typeface="+mj-lt"/>
              </a:rPr>
              <a:t>Aantal MFL-ondernemers bijna 4 op de 10 (37%) (groei van 20% t.o.v. 2020)</a:t>
            </a:r>
          </a:p>
          <a:p>
            <a:pPr>
              <a:spcAft>
                <a:spcPts val="600"/>
              </a:spcAft>
            </a:pPr>
            <a:endParaRPr lang="nl-NL" sz="2000" dirty="0">
              <a:latin typeface="+mj-lt"/>
            </a:endParaRP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nl-NL" sz="2000" dirty="0">
                <a:latin typeface="+mj-lt"/>
              </a:rPr>
              <a:t>Omzet van 1 naar 1,6 miljard euro</a:t>
            </a:r>
          </a:p>
          <a:p>
            <a:pPr lvl="3" indent="0">
              <a:spcAft>
                <a:spcPts val="600"/>
              </a:spcAft>
              <a:buNone/>
            </a:pPr>
            <a:r>
              <a:rPr lang="nl-NL" dirty="0"/>
              <a:t>                                                         </a:t>
            </a:r>
          </a:p>
          <a:p>
            <a:pPr marL="285750" lvl="1" indent="-285750">
              <a:spcAft>
                <a:spcPts val="600"/>
              </a:spcAft>
              <a:buFontTx/>
              <a:buChar char="-"/>
            </a:pPr>
            <a:endParaRPr lang="nl-NL" dirty="0">
              <a:latin typeface="Fira Sans Light" panose="020B0403050000020004" pitchFamily="34" charset="0"/>
            </a:endParaRPr>
          </a:p>
          <a:p>
            <a:pPr marL="285750" lvl="1" indent="-285750">
              <a:spcAft>
                <a:spcPts val="600"/>
              </a:spcAft>
            </a:pPr>
            <a:endParaRPr lang="nl-NL" dirty="0"/>
          </a:p>
        </p:txBody>
      </p:sp>
      <p:sp>
        <p:nvSpPr>
          <p:cNvPr id="29" name="Date Placeholder 3">
            <a:extLst>
              <a:ext uri="{FF2B5EF4-FFF2-40B4-BE49-F238E27FC236}">
                <a16:creationId xmlns:a16="http://schemas.microsoft.com/office/drawing/2014/main" id="{9664458B-6D7A-A6D9-1680-E89BF1DF52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85898" y="6458046"/>
            <a:ext cx="97028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endParaRPr lang="nl-NL" dirty="0"/>
          </a:p>
        </p:txBody>
      </p:sp>
      <p:sp>
        <p:nvSpPr>
          <p:cNvPr id="31" name="Footer Placeholder 4">
            <a:extLst>
              <a:ext uri="{FF2B5EF4-FFF2-40B4-BE49-F238E27FC236}">
                <a16:creationId xmlns:a16="http://schemas.microsoft.com/office/drawing/2014/main" id="{04D4A9EE-A163-30F1-B743-83074B242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6180" y="6458140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DF4FF76-1BD3-AF41-0683-EF5B14958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2913" y="6458045"/>
            <a:ext cx="66940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endParaRPr lang="nl-NL" dirty="0"/>
          </a:p>
        </p:txBody>
      </p:sp>
      <p:sp>
        <p:nvSpPr>
          <p:cNvPr id="20" name="Titel 19">
            <a:extLst>
              <a:ext uri="{FF2B5EF4-FFF2-40B4-BE49-F238E27FC236}">
                <a16:creationId xmlns:a16="http://schemas.microsoft.com/office/drawing/2014/main" id="{A70F7638-2382-A897-6C55-E99217EFB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742928"/>
            <a:ext cx="10083320" cy="685302"/>
          </a:xfrm>
        </p:spPr>
        <p:txBody>
          <a:bodyPr wrap="none" anchor="t">
            <a:normAutofit/>
          </a:bodyPr>
          <a:lstStyle/>
          <a:p>
            <a:r>
              <a:rPr lang="nl-NL" dirty="0"/>
              <a:t>1. Multifunctionele Landbouw</a:t>
            </a:r>
          </a:p>
        </p:txBody>
      </p:sp>
      <p:sp>
        <p:nvSpPr>
          <p:cNvPr id="43" name="Text Placeholder 7">
            <a:extLst>
              <a:ext uri="{FF2B5EF4-FFF2-40B4-BE49-F238E27FC236}">
                <a16:creationId xmlns:a16="http://schemas.microsoft.com/office/drawing/2014/main" id="{A6E9A58A-380E-C9EE-F941-89A003D11F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649" y="407341"/>
            <a:ext cx="10083320" cy="256472"/>
          </a:xfrm>
        </p:spPr>
        <p:txBody>
          <a:bodyPr/>
          <a:lstStyle/>
          <a:p>
            <a:r>
              <a:rPr lang="en-US" dirty="0"/>
              <a:t>RO in de MFL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FA0C2127-E270-D115-FDC7-FA004D1F10E5}"/>
              </a:ext>
            </a:extLst>
          </p:cNvPr>
          <p:cNvSpPr txBox="1"/>
          <p:nvPr/>
        </p:nvSpPr>
        <p:spPr>
          <a:xfrm>
            <a:off x="5586884" y="5546690"/>
            <a:ext cx="27130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latin typeface="Fira Sans Light" panose="020B04030500000200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Omzet multifunctionele landbouw groeit naar 1,6 miljard euro - LTO</a:t>
            </a:r>
            <a:endParaRPr lang="nl-NL" sz="1200" dirty="0">
              <a:latin typeface="Fira Sans Light" panose="020B0403050000020004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75099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Tijdelijke aanduiding voor inhoud 11">
            <a:extLst>
              <a:ext uri="{FF2B5EF4-FFF2-40B4-BE49-F238E27FC236}">
                <a16:creationId xmlns:a16="http://schemas.microsoft.com/office/drawing/2014/main" id="{EF7DFB80-58D7-9958-5B7E-DE628386657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13045" y="1744852"/>
            <a:ext cx="2996143" cy="4075112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111ECD1F-6B26-0ED2-E8EE-600CD4609A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5086" y="3560544"/>
            <a:ext cx="5411787" cy="2259420"/>
          </a:xfrm>
          <a:prstGeom prst="rect">
            <a:avLst/>
          </a:prstGeom>
          <a:noFill/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D79E94-7CA7-4B72-AE63-2374F29EE4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85898" y="6458046"/>
            <a:ext cx="97028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468B1EE-4C19-FA78-F7DC-5E5A676C5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6180" y="6458140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40D231C-CAC4-D912-1505-CF7BDBA9C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2913" y="6458045"/>
            <a:ext cx="66940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endParaRPr lang="nl-NL" dirty="0"/>
          </a:p>
        </p:txBody>
      </p:sp>
      <p:sp>
        <p:nvSpPr>
          <p:cNvPr id="19" name="Title 7">
            <a:extLst>
              <a:ext uri="{FF2B5EF4-FFF2-40B4-BE49-F238E27FC236}">
                <a16:creationId xmlns:a16="http://schemas.microsoft.com/office/drawing/2014/main" id="{AAF8165E-FD54-B531-C549-C18965D24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742928"/>
            <a:ext cx="10083320" cy="685302"/>
          </a:xfrm>
        </p:spPr>
        <p:txBody>
          <a:bodyPr wrap="none" anchor="t">
            <a:normAutofit/>
          </a:bodyPr>
          <a:lstStyle/>
          <a:p>
            <a:r>
              <a:rPr lang="en-US" dirty="0"/>
              <a:t>2. </a:t>
            </a:r>
            <a:r>
              <a:rPr lang="en-US" dirty="0" err="1"/>
              <a:t>Uit</a:t>
            </a:r>
            <a:r>
              <a:rPr lang="en-US" dirty="0"/>
              <a:t> de </a:t>
            </a:r>
            <a:r>
              <a:rPr lang="en-US" dirty="0" err="1"/>
              <a:t>praktijk</a:t>
            </a:r>
            <a:endParaRPr lang="en-US" dirty="0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6000D4DC-EC02-8DF0-70FF-5DE52E08B6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649" y="407341"/>
            <a:ext cx="10083320" cy="256472"/>
          </a:xfrm>
        </p:spPr>
        <p:txBody>
          <a:bodyPr>
            <a:normAutofit/>
          </a:bodyPr>
          <a:lstStyle/>
          <a:p>
            <a:pPr>
              <a:lnSpc>
                <a:spcPct val="108000"/>
              </a:lnSpc>
              <a:spcAft>
                <a:spcPts val="600"/>
              </a:spcAft>
            </a:pPr>
            <a:r>
              <a:rPr lang="en-US" dirty="0"/>
              <a:t>RO in de MFL</a:t>
            </a:r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410C0C2A-39D3-31BD-9F38-F1BAA2FB07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1506" y="187297"/>
            <a:ext cx="4166846" cy="3176128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A174C6E1-9B6F-60FE-B370-B6E9A3CEC0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9821" y="5819964"/>
            <a:ext cx="1048603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290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C615E1-5EAD-688A-86AF-1BF9DA047F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jdelijke aanduiding voor tekst 22">
            <a:extLst>
              <a:ext uri="{FF2B5EF4-FFF2-40B4-BE49-F238E27FC236}">
                <a16:creationId xmlns:a16="http://schemas.microsoft.com/office/drawing/2014/main" id="{82FBACF7-AAE0-A69B-6223-1A860CF5B5E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2" name="Tijdelijke aanduiding voor tekst 21">
            <a:extLst>
              <a:ext uri="{FF2B5EF4-FFF2-40B4-BE49-F238E27FC236}">
                <a16:creationId xmlns:a16="http://schemas.microsoft.com/office/drawing/2014/main" id="{DF37EFCE-52E6-0B27-8418-F05D77049B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B16702E-8C9C-697B-9830-ACB8ECD8DB6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93C9D85-020B-7F92-4EF0-19E305B59DC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4F6B944-A0A8-9FE0-AE8D-462F4595EA2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0" name="Titel 19">
            <a:extLst>
              <a:ext uri="{FF2B5EF4-FFF2-40B4-BE49-F238E27FC236}">
                <a16:creationId xmlns:a16="http://schemas.microsoft.com/office/drawing/2014/main" id="{A680C965-E0F9-87C6-C498-04B37C188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2. Uit de praktijk</a:t>
            </a:r>
            <a:br>
              <a:rPr lang="nl-NL" sz="3800" dirty="0"/>
            </a:br>
            <a:br>
              <a:rPr lang="nl-NL" sz="3800" dirty="0"/>
            </a:br>
            <a:br>
              <a:rPr lang="nl-NL" sz="3800" dirty="0"/>
            </a:br>
            <a:endParaRPr lang="nl-NL" sz="3800" dirty="0"/>
          </a:p>
        </p:txBody>
      </p:sp>
      <p:sp>
        <p:nvSpPr>
          <p:cNvPr id="24" name="Tijdelijke aanduiding voor tekst 23">
            <a:extLst>
              <a:ext uri="{FF2B5EF4-FFF2-40B4-BE49-F238E27FC236}">
                <a16:creationId xmlns:a16="http://schemas.microsoft.com/office/drawing/2014/main" id="{008E8021-0786-F053-B6F4-371C7233EA3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nl-NL" dirty="0"/>
              <a:t>RO in de MFL</a:t>
            </a:r>
          </a:p>
        </p:txBody>
      </p:sp>
      <p:sp>
        <p:nvSpPr>
          <p:cNvPr id="2" name="Tijdelijke aanduiding voor inhoud 18">
            <a:extLst>
              <a:ext uri="{FF2B5EF4-FFF2-40B4-BE49-F238E27FC236}">
                <a16:creationId xmlns:a16="http://schemas.microsoft.com/office/drawing/2014/main" id="{AA6E852F-5E7D-FEDE-68B5-0AA2E58F24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3648" y="1718268"/>
            <a:ext cx="5411787" cy="4607227"/>
          </a:xfrm>
        </p:spPr>
        <p:txBody>
          <a:bodyPr/>
          <a:lstStyle/>
          <a:p>
            <a:pPr defTabSz="685800" eaLnBrk="1" fontAlgn="auto" hangingPunct="1">
              <a:spcBef>
                <a:spcPts val="750"/>
              </a:spcBef>
              <a:spcAft>
                <a:spcPts val="0"/>
              </a:spcAft>
              <a:defRPr/>
            </a:pPr>
            <a:endParaRPr lang="nl-NL" sz="1400" i="1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1800" b="1" dirty="0">
                <a:latin typeface="+mj-lt"/>
              </a:rPr>
              <a:t>Omgevingsplan </a:t>
            </a:r>
          </a:p>
          <a:p>
            <a:endParaRPr lang="nl-NL" sz="1800" b="1" dirty="0"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nl-NL" sz="1800" dirty="0">
                <a:latin typeface="+mj-lt"/>
              </a:rPr>
              <a:t>Wat mag ik?</a:t>
            </a:r>
          </a:p>
          <a:p>
            <a:r>
              <a:rPr lang="nl-NL" sz="1800" dirty="0">
                <a:latin typeface="+mj-lt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nl-NL" sz="1800" dirty="0">
                <a:latin typeface="+mj-lt"/>
              </a:rPr>
              <a:t>Nevenactiviteit of niet? </a:t>
            </a:r>
          </a:p>
          <a:p>
            <a:endParaRPr lang="nl-NL" sz="1800" dirty="0"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nl-NL" sz="1800" dirty="0">
                <a:latin typeface="+mj-lt"/>
              </a:rPr>
              <a:t>Mag je nieuw bouwen voor de activiteit? </a:t>
            </a:r>
          </a:p>
          <a:p>
            <a:endParaRPr lang="nl-NL" sz="1800" dirty="0"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nl-NL" sz="1800" dirty="0">
                <a:latin typeface="+mj-lt"/>
              </a:rPr>
              <a:t>Omvang in m2 </a:t>
            </a:r>
          </a:p>
          <a:p>
            <a:endParaRPr lang="nl-NL" sz="1800" dirty="0"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nl-NL" sz="1800" dirty="0">
                <a:latin typeface="+mj-lt"/>
              </a:rPr>
              <a:t>Voorwaarden; omgeving, parkeren, landschappelijke inpassing etc.</a:t>
            </a:r>
          </a:p>
          <a:p>
            <a:pPr lvl="2" indent="0" defTabSz="685800">
              <a:spcBef>
                <a:spcPts val="750"/>
              </a:spcBef>
              <a:buNone/>
              <a:defRPr/>
            </a:pPr>
            <a:endParaRPr lang="nl-NL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981E657-2141-4D87-C0D6-D71B18D51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5344" y="5880132"/>
            <a:ext cx="1048603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267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6F0FA8-B51C-E05E-4E9B-BCCB834B74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tekst, schermopname, Lettertype, Graphics&#10;&#10;Door AI gegenereerde inhoud is mogelijk onjuist.">
            <a:extLst>
              <a:ext uri="{FF2B5EF4-FFF2-40B4-BE49-F238E27FC236}">
                <a16:creationId xmlns:a16="http://schemas.microsoft.com/office/drawing/2014/main" id="{E7C3C4B1-7DD2-B711-2A31-8A54A1EC82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398" y="2211772"/>
            <a:ext cx="4778814" cy="3608004"/>
          </a:xfrm>
          <a:prstGeom prst="rect">
            <a:avLst/>
          </a:prstGeom>
          <a:noFill/>
        </p:spPr>
      </p:pic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3CA2AF89-3055-50E9-5928-73A0A079E0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42298" y="391042"/>
            <a:ext cx="5065713" cy="348778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jdelijke aanduiding voor inhoud 18">
            <a:extLst>
              <a:ext uri="{FF2B5EF4-FFF2-40B4-BE49-F238E27FC236}">
                <a16:creationId xmlns:a16="http://schemas.microsoft.com/office/drawing/2014/main" id="{3D53B308-8472-2208-308C-74D8EE2B23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42297" y="1468121"/>
            <a:ext cx="5065713" cy="3921758"/>
          </a:xfrm>
        </p:spPr>
        <p:txBody>
          <a:bodyPr>
            <a:normAutofit/>
          </a:bodyPr>
          <a:lstStyle/>
          <a:p>
            <a:pPr defTabSz="685800" eaLnBrk="1" fontAlgn="auto" hangingPunct="1">
              <a:spcBef>
                <a:spcPts val="750"/>
              </a:spcBef>
              <a:spcAft>
                <a:spcPts val="0"/>
              </a:spcAft>
              <a:defRPr/>
            </a:pPr>
            <a:endParaRPr lang="nl-NL" sz="1800" i="1" dirty="0"/>
          </a:p>
          <a:p>
            <a:r>
              <a:rPr lang="nl-NL" sz="1800" b="1" dirty="0"/>
              <a:t>MFL in de omgevingswet</a:t>
            </a:r>
          </a:p>
          <a:p>
            <a:endParaRPr lang="nl-NL" sz="1800" b="1" dirty="0"/>
          </a:p>
          <a:p>
            <a:r>
              <a:rPr lang="nl-NL" sz="1800" dirty="0"/>
              <a:t>- Mogelijkheden voor MFL verruimen in de Omgevingsvisie, leges passend bij de aanvraag. </a:t>
            </a:r>
          </a:p>
          <a:p>
            <a:endParaRPr lang="nl-NL" sz="1800" b="1" dirty="0"/>
          </a:p>
          <a:p>
            <a:r>
              <a:rPr lang="nl-NL" sz="1800" dirty="0"/>
              <a:t>- Nu nog ‘tijdelijk omgevingsplan’; veel blijft eerst qua mogelijkheden zoals het was, hooguit een andere procedure. </a:t>
            </a:r>
          </a:p>
          <a:p>
            <a:endParaRPr lang="nl-NL" sz="1800" dirty="0"/>
          </a:p>
          <a:p>
            <a:r>
              <a:rPr lang="nl-NL" sz="1800" dirty="0"/>
              <a:t>- Terwijl er wel een transitie van de landbouw aan de gang is. </a:t>
            </a:r>
          </a:p>
          <a:p>
            <a:endParaRPr lang="nl-NL" sz="1800" dirty="0"/>
          </a:p>
          <a:p>
            <a:r>
              <a:rPr lang="nl-NL" sz="1800" dirty="0"/>
              <a:t>- Gemeentes kunnen hierin actief meedenken en helpen.</a:t>
            </a:r>
          </a:p>
          <a:p>
            <a:endParaRPr lang="nl-NL" sz="1800" dirty="0"/>
          </a:p>
        </p:txBody>
      </p:sp>
      <p:sp>
        <p:nvSpPr>
          <p:cNvPr id="35" name="Date Placeholder 4">
            <a:extLst>
              <a:ext uri="{FF2B5EF4-FFF2-40B4-BE49-F238E27FC236}">
                <a16:creationId xmlns:a16="http://schemas.microsoft.com/office/drawing/2014/main" id="{E9DB9681-BAFD-5B70-23EA-1DEE0BB8F593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485898" y="6458046"/>
            <a:ext cx="970282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nl-NL" dirty="0"/>
          </a:p>
        </p:txBody>
      </p:sp>
      <p:sp>
        <p:nvSpPr>
          <p:cNvPr id="33" name="Footer Placeholder 5">
            <a:extLst>
              <a:ext uri="{FF2B5EF4-FFF2-40B4-BE49-F238E27FC236}">
                <a16:creationId xmlns:a16="http://schemas.microsoft.com/office/drawing/2014/main" id="{A9A16CE2-5B96-3407-2704-321E85354D7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2456180" y="6458140"/>
            <a:ext cx="4114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8422EAA-B335-EA31-E110-DFA73EB9FEB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442913" y="6458045"/>
            <a:ext cx="66940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endParaRPr lang="nl-NL" dirty="0"/>
          </a:p>
        </p:txBody>
      </p:sp>
      <p:sp>
        <p:nvSpPr>
          <p:cNvPr id="20" name="Titel 19">
            <a:extLst>
              <a:ext uri="{FF2B5EF4-FFF2-40B4-BE49-F238E27FC236}">
                <a16:creationId xmlns:a16="http://schemas.microsoft.com/office/drawing/2014/main" id="{2F4C03D5-6616-6074-A46F-DB81BE8D8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742927"/>
            <a:ext cx="5411786" cy="1342812"/>
          </a:xfrm>
        </p:spPr>
        <p:txBody>
          <a:bodyPr wrap="square" anchor="t">
            <a:normAutofit fontScale="90000"/>
          </a:bodyPr>
          <a:lstStyle/>
          <a:p>
            <a:r>
              <a:rPr lang="nl-NL" sz="5100" dirty="0"/>
              <a:t>2. Uit de praktijk</a:t>
            </a:r>
            <a:br>
              <a:rPr lang="nl-NL" sz="3200" dirty="0"/>
            </a:br>
            <a:br>
              <a:rPr lang="nl-NL" sz="3200" dirty="0"/>
            </a:br>
            <a:endParaRPr lang="nl-NL" sz="3200" dirty="0"/>
          </a:p>
        </p:txBody>
      </p:sp>
      <p:sp>
        <p:nvSpPr>
          <p:cNvPr id="24" name="Tijdelijke aanduiding voor tekst 23">
            <a:extLst>
              <a:ext uri="{FF2B5EF4-FFF2-40B4-BE49-F238E27FC236}">
                <a16:creationId xmlns:a16="http://schemas.microsoft.com/office/drawing/2014/main" id="{00137804-4FA5-EDBD-287F-341F2F8F2FA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3649" y="407341"/>
            <a:ext cx="5411786" cy="256472"/>
          </a:xfrm>
        </p:spPr>
        <p:txBody>
          <a:bodyPr>
            <a:normAutofit/>
          </a:bodyPr>
          <a:lstStyle/>
          <a:p>
            <a:pPr>
              <a:lnSpc>
                <a:spcPct val="108000"/>
              </a:lnSpc>
              <a:spcAft>
                <a:spcPts val="600"/>
              </a:spcAft>
            </a:pPr>
            <a:r>
              <a:rPr lang="nl-NL" dirty="0"/>
              <a:t>RO in de MFL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F065742-F4D2-ADDC-277A-FCCA2B2BAA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9869" y="5819776"/>
            <a:ext cx="1048603" cy="65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261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790945-2BBD-F0B4-2A74-F0432EBC61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jdelijke aanduiding voor tekst 22">
            <a:extLst>
              <a:ext uri="{FF2B5EF4-FFF2-40B4-BE49-F238E27FC236}">
                <a16:creationId xmlns:a16="http://schemas.microsoft.com/office/drawing/2014/main" id="{B521A06E-FC66-783A-9714-73ADFCD14FD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2" name="Tijdelijke aanduiding voor tekst 21">
            <a:extLst>
              <a:ext uri="{FF2B5EF4-FFF2-40B4-BE49-F238E27FC236}">
                <a16:creationId xmlns:a16="http://schemas.microsoft.com/office/drawing/2014/main" id="{849E98B1-B69D-7B04-E438-BD32236380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Tips</a:t>
            </a:r>
          </a:p>
          <a:p>
            <a:endParaRPr lang="nl-NL" dirty="0"/>
          </a:p>
          <a:p>
            <a:r>
              <a:rPr lang="nl-NL" dirty="0"/>
              <a:t>voor</a:t>
            </a:r>
          </a:p>
          <a:p>
            <a:endParaRPr lang="nl-NL" dirty="0"/>
          </a:p>
          <a:p>
            <a:r>
              <a:rPr lang="nl-NL" dirty="0"/>
              <a:t>ondernemers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05AB279-14FB-7953-E613-67FC958EE5D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D60E94A-E020-5A14-255D-5EC75915E9B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CB711B7-0C0D-3773-EB3E-115018AA031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0" name="Titel 19">
            <a:extLst>
              <a:ext uri="{FF2B5EF4-FFF2-40B4-BE49-F238E27FC236}">
                <a16:creationId xmlns:a16="http://schemas.microsoft.com/office/drawing/2014/main" id="{801E17A7-3B54-6DF1-D359-3FA3D7745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2. Uit de praktijk</a:t>
            </a:r>
          </a:p>
        </p:txBody>
      </p:sp>
      <p:sp>
        <p:nvSpPr>
          <p:cNvPr id="24" name="Tijdelijke aanduiding voor tekst 23">
            <a:extLst>
              <a:ext uri="{FF2B5EF4-FFF2-40B4-BE49-F238E27FC236}">
                <a16:creationId xmlns:a16="http://schemas.microsoft.com/office/drawing/2014/main" id="{51304FEE-E729-4924-99D8-C3EA75A7B1D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nl-NL" dirty="0"/>
              <a:t>RO in de MFL</a:t>
            </a:r>
          </a:p>
        </p:txBody>
      </p:sp>
      <p:sp>
        <p:nvSpPr>
          <p:cNvPr id="2" name="Tijdelijke aanduiding voor inhoud 18">
            <a:extLst>
              <a:ext uri="{FF2B5EF4-FFF2-40B4-BE49-F238E27FC236}">
                <a16:creationId xmlns:a16="http://schemas.microsoft.com/office/drawing/2014/main" id="{F8DCAA80-F5CE-883C-EB01-73D4F39BB6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3648" y="1165588"/>
            <a:ext cx="5411787" cy="5159907"/>
          </a:xfrm>
        </p:spPr>
        <p:txBody>
          <a:bodyPr/>
          <a:lstStyle/>
          <a:p>
            <a:pPr defTabSz="685800" eaLnBrk="1" fontAlgn="auto" hangingPunct="1">
              <a:spcBef>
                <a:spcPts val="750"/>
              </a:spcBef>
              <a:spcAft>
                <a:spcPts val="0"/>
              </a:spcAft>
              <a:defRPr/>
            </a:pPr>
            <a:endParaRPr lang="nl-NL" sz="1400" i="1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 indent="0" defTabSz="685800">
              <a:spcBef>
                <a:spcPts val="750"/>
              </a:spcBef>
              <a:buNone/>
              <a:defRPr/>
            </a:pPr>
            <a:endParaRPr lang="nl-NL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D5B277DF-037F-822D-7669-26E6F85CEE0E}"/>
              </a:ext>
            </a:extLst>
          </p:cNvPr>
          <p:cNvSpPr txBox="1"/>
          <p:nvPr/>
        </p:nvSpPr>
        <p:spPr>
          <a:xfrm>
            <a:off x="442913" y="1610062"/>
            <a:ext cx="541178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nl-NL" dirty="0">
                <a:latin typeface="+mj-lt"/>
              </a:rPr>
              <a:t>Verdiep je in de gebiedsopgaven en kijk hoe je daar een bijdrage aan kan leveren.</a:t>
            </a:r>
          </a:p>
          <a:p>
            <a:endParaRPr lang="nl-NL" dirty="0"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nl-NL" dirty="0">
                <a:latin typeface="+mj-lt"/>
              </a:rPr>
              <a:t>Maak een goed plan alvorens naar de gemeente te stappen.</a:t>
            </a:r>
          </a:p>
          <a:p>
            <a:pPr marL="285750" indent="-285750">
              <a:buFontTx/>
              <a:buChar char="-"/>
            </a:pPr>
            <a:endParaRPr lang="nl-NL" dirty="0"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nl-NL" dirty="0">
                <a:latin typeface="+mj-lt"/>
              </a:rPr>
              <a:t>Kijk vooruit (wat als de nieuwe tak gaat groeien), ruimte/erf goed indelen .</a:t>
            </a:r>
          </a:p>
          <a:p>
            <a:endParaRPr lang="nl-NL" dirty="0"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nl-NL" dirty="0">
                <a:latin typeface="+mj-lt"/>
              </a:rPr>
              <a:t>Ga uit van je eigen kracht, niet allemaal hetzelfde gaan doen. Dat wil de gemeente ook niet. </a:t>
            </a:r>
          </a:p>
          <a:p>
            <a:endParaRPr lang="nl-NL" dirty="0"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nl-NL" dirty="0">
                <a:latin typeface="+mj-lt"/>
              </a:rPr>
              <a:t>Praat met je buren over je plannen.</a:t>
            </a:r>
          </a:p>
          <a:p>
            <a:endParaRPr lang="nl-NL" dirty="0"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nl-NL" dirty="0">
                <a:latin typeface="+mj-lt"/>
              </a:rPr>
              <a:t>Blijf in contact met je gemeente.</a:t>
            </a: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EB5DE52-859C-48D8-FE7D-15646E709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9295" y="5808533"/>
            <a:ext cx="1048603" cy="65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24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250DC3-8E48-D633-0845-CA1BF0047E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jdelijke aanduiding voor tekst 22">
            <a:extLst>
              <a:ext uri="{FF2B5EF4-FFF2-40B4-BE49-F238E27FC236}">
                <a16:creationId xmlns:a16="http://schemas.microsoft.com/office/drawing/2014/main" id="{C28892CF-A954-4A7F-D1C2-6BA4757AED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2" name="Tijdelijke aanduiding voor tekst 21">
            <a:extLst>
              <a:ext uri="{FF2B5EF4-FFF2-40B4-BE49-F238E27FC236}">
                <a16:creationId xmlns:a16="http://schemas.microsoft.com/office/drawing/2014/main" id="{A4EA36AF-D419-EC6F-7BE7-59C0D30D25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31A8A51-838F-EAA7-AAD0-D6EEAAB589D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10530DD-C163-0BE5-ABD4-83C137378B4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9FF9898-32E5-2CAA-E3AD-6C3AF85693F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0" name="Titel 19">
            <a:extLst>
              <a:ext uri="{FF2B5EF4-FFF2-40B4-BE49-F238E27FC236}">
                <a16:creationId xmlns:a16="http://schemas.microsoft.com/office/drawing/2014/main" id="{4DFC8B6A-8176-B05F-ACC4-F986EF963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3. Beleidsinzichten</a:t>
            </a:r>
          </a:p>
        </p:txBody>
      </p:sp>
      <p:sp>
        <p:nvSpPr>
          <p:cNvPr id="24" name="Tijdelijke aanduiding voor tekst 23">
            <a:extLst>
              <a:ext uri="{FF2B5EF4-FFF2-40B4-BE49-F238E27FC236}">
                <a16:creationId xmlns:a16="http://schemas.microsoft.com/office/drawing/2014/main" id="{E99E4874-BFDA-423A-5EFE-C3141BFBEF8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nl-NL" dirty="0"/>
              <a:t>RO  in de MFL</a:t>
            </a:r>
          </a:p>
        </p:txBody>
      </p:sp>
      <p:sp>
        <p:nvSpPr>
          <p:cNvPr id="2" name="Tijdelijke aanduiding voor inhoud 18">
            <a:extLst>
              <a:ext uri="{FF2B5EF4-FFF2-40B4-BE49-F238E27FC236}">
                <a16:creationId xmlns:a16="http://schemas.microsoft.com/office/drawing/2014/main" id="{4DFB11F2-7EFE-B9CC-D863-3E8F370A0D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2913" y="1548661"/>
            <a:ext cx="5411787" cy="3608387"/>
          </a:xfrm>
        </p:spPr>
        <p:txBody>
          <a:bodyPr/>
          <a:lstStyle/>
          <a:p>
            <a:r>
              <a:rPr lang="nl-NL" sz="1800" b="1" dirty="0">
                <a:latin typeface="+mj-lt"/>
              </a:rPr>
              <a:t>Gemeente Steenwijkerland</a:t>
            </a:r>
          </a:p>
          <a:p>
            <a:endParaRPr lang="nl-NL" sz="1800" dirty="0"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nl-NL" sz="1800" dirty="0">
                <a:latin typeface="+mj-lt"/>
              </a:rPr>
              <a:t>Visie</a:t>
            </a:r>
          </a:p>
          <a:p>
            <a:pPr marL="411750" lvl="2" indent="-285750"/>
            <a:r>
              <a:rPr lang="nl-NL" sz="1800" dirty="0">
                <a:latin typeface="+mj-lt"/>
              </a:rPr>
              <a:t>Intern (Wat kan waar)</a:t>
            </a:r>
          </a:p>
          <a:p>
            <a:pPr marL="411750" lvl="2" indent="-285750"/>
            <a:r>
              <a:rPr lang="nl-NL" sz="1800" dirty="0">
                <a:latin typeface="+mj-lt"/>
              </a:rPr>
              <a:t>Extern</a:t>
            </a:r>
          </a:p>
          <a:p>
            <a:endParaRPr lang="nl-NL" sz="1800" dirty="0"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nl-NL" sz="1800" dirty="0">
                <a:latin typeface="+mj-lt"/>
              </a:rPr>
              <a:t>Contact met ondernemers en andere betrokkenen in het proces naar vergunningverlening</a:t>
            </a:r>
          </a:p>
          <a:p>
            <a:endParaRPr lang="nl-NL" sz="1800" dirty="0">
              <a:solidFill>
                <a:srgbClr val="FF0000"/>
              </a:solidFill>
              <a:latin typeface="+mj-lt"/>
            </a:endParaRPr>
          </a:p>
          <a:p>
            <a:r>
              <a:rPr lang="nl-NL" dirty="0">
                <a:solidFill>
                  <a:srgbClr val="FF0000"/>
                </a:solidFill>
              </a:rPr>
              <a:t> 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7FA88D0-5CB9-2D5B-9803-737A2CA873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9966" y="5808533"/>
            <a:ext cx="1048603" cy="65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997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BE0933-8140-99A0-5DA2-E3382763A5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0728AB24-FA65-A916-0154-1E8655649B3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42298" y="391042"/>
            <a:ext cx="5065713" cy="348778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jdelijke aanduiding voor inhoud 18">
            <a:extLst>
              <a:ext uri="{FF2B5EF4-FFF2-40B4-BE49-F238E27FC236}">
                <a16:creationId xmlns:a16="http://schemas.microsoft.com/office/drawing/2014/main" id="{FC049B33-2595-7023-78EE-9C12974DF9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15096" y="781051"/>
            <a:ext cx="5065713" cy="3921758"/>
          </a:xfrm>
        </p:spPr>
        <p:txBody>
          <a:bodyPr>
            <a:normAutofit/>
          </a:bodyPr>
          <a:lstStyle/>
          <a:p>
            <a:endParaRPr lang="nl-NL" sz="1800" dirty="0"/>
          </a:p>
        </p:txBody>
      </p:sp>
      <p:sp>
        <p:nvSpPr>
          <p:cNvPr id="35" name="Date Placeholder 4">
            <a:extLst>
              <a:ext uri="{FF2B5EF4-FFF2-40B4-BE49-F238E27FC236}">
                <a16:creationId xmlns:a16="http://schemas.microsoft.com/office/drawing/2014/main" id="{2A65DD50-AFD5-69C5-F38A-C7E1B33DC8CD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485898" y="6458046"/>
            <a:ext cx="970282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nl-NL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ira Sans Light" panose="020B0403050000020004" pitchFamily="34" charset="0"/>
              <a:ea typeface="+mn-ea"/>
              <a:cs typeface="+mn-cs"/>
            </a:endParaRPr>
          </a:p>
        </p:txBody>
      </p:sp>
      <p:sp>
        <p:nvSpPr>
          <p:cNvPr id="33" name="Footer Placeholder 5">
            <a:extLst>
              <a:ext uri="{FF2B5EF4-FFF2-40B4-BE49-F238E27FC236}">
                <a16:creationId xmlns:a16="http://schemas.microsoft.com/office/drawing/2014/main" id="{7BF5173B-5832-3DD4-78F7-C9AF1A1031D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2456180" y="645814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nl-NL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ira Sans Medium" panose="020B0603050000020004" pitchFamily="34" charset="0"/>
              <a:ea typeface="+mn-ea"/>
              <a:cs typeface="+mn-cs"/>
            </a:endParaRP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31430B7-9E93-0721-1A33-8AC323A67FF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442913" y="6458045"/>
            <a:ext cx="669407" cy="365125"/>
          </a:xfr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nl-NL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ira Sans Light" panose="020B0403050000020004" pitchFamily="34" charset="0"/>
              <a:ea typeface="+mn-ea"/>
              <a:cs typeface="+mn-cs"/>
            </a:endParaRPr>
          </a:p>
        </p:txBody>
      </p:sp>
      <p:sp>
        <p:nvSpPr>
          <p:cNvPr id="20" name="Titel 19">
            <a:extLst>
              <a:ext uri="{FF2B5EF4-FFF2-40B4-BE49-F238E27FC236}">
                <a16:creationId xmlns:a16="http://schemas.microsoft.com/office/drawing/2014/main" id="{319033F9-4A6E-DB8B-EDCE-A000430FB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742927"/>
            <a:ext cx="5411786" cy="1342812"/>
          </a:xfrm>
        </p:spPr>
        <p:txBody>
          <a:bodyPr wrap="square" anchor="t">
            <a:normAutofit fontScale="90000"/>
          </a:bodyPr>
          <a:lstStyle/>
          <a:p>
            <a:r>
              <a:rPr lang="nl-NL" sz="5100" dirty="0"/>
              <a:t>3. Beleidsinzichten</a:t>
            </a:r>
            <a:br>
              <a:rPr lang="nl-NL" sz="3200" dirty="0"/>
            </a:br>
            <a:br>
              <a:rPr lang="nl-NL" sz="3200" dirty="0"/>
            </a:br>
            <a:endParaRPr lang="nl-NL" sz="3200" dirty="0"/>
          </a:p>
        </p:txBody>
      </p:sp>
      <p:sp>
        <p:nvSpPr>
          <p:cNvPr id="24" name="Tijdelijke aanduiding voor tekst 23">
            <a:extLst>
              <a:ext uri="{FF2B5EF4-FFF2-40B4-BE49-F238E27FC236}">
                <a16:creationId xmlns:a16="http://schemas.microsoft.com/office/drawing/2014/main" id="{FA2F39B7-7E97-91C5-F9D3-39C2D9BB72E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3649" y="407341"/>
            <a:ext cx="5411786" cy="256472"/>
          </a:xfrm>
        </p:spPr>
        <p:txBody>
          <a:bodyPr>
            <a:normAutofit/>
          </a:bodyPr>
          <a:lstStyle/>
          <a:p>
            <a:pPr>
              <a:lnSpc>
                <a:spcPct val="108000"/>
              </a:lnSpc>
              <a:spcAft>
                <a:spcPts val="600"/>
              </a:spcAft>
            </a:pPr>
            <a:r>
              <a:rPr lang="nl-NL"/>
              <a:t>RO in de MFL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B288DC6-6C8E-AA52-33D4-42B5959FE463}"/>
              </a:ext>
            </a:extLst>
          </p:cNvPr>
          <p:cNvSpPr txBox="1"/>
          <p:nvPr/>
        </p:nvSpPr>
        <p:spPr>
          <a:xfrm>
            <a:off x="473649" y="1457011"/>
            <a:ext cx="493236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KvK-rapport 2024 belemmeringen bij starten MFL-activiteit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i="1" dirty="0">
                <a:solidFill>
                  <a:prstClr val="black"/>
                </a:solidFill>
                <a:latin typeface="+mj-lt"/>
              </a:rPr>
              <a:t>Communicatie</a:t>
            </a:r>
            <a:endParaRPr kumimoji="0" lang="nl-NL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Gebrek aan transparantie over status en voortgang aanvraag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Gebrek aan begrijpelijke communicatie vanuit overheden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</a:p>
          <a:p>
            <a:pPr marL="285750" indent="-285750">
              <a:buFontTx/>
              <a:buChar char="-"/>
              <a:defRPr/>
            </a:pPr>
            <a:r>
              <a:rPr lang="nl-NL" i="1" dirty="0">
                <a:solidFill>
                  <a:prstClr val="black"/>
                </a:solidFill>
              </a:rPr>
              <a:t>Vergunningentraject duurt (te) lang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Ondernemers in het buitengebied voelen zich niet gezien bij </a:t>
            </a:r>
            <a:r>
              <a:rPr kumimoji="0" lang="nl-NL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het realiseren van lokale gemeentelijke opgaves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 bijvoorbeeld om voldoende kinderopvang te realiseren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Totaalpakket aan regels en eisen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erg zwaar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ira Sans"/>
              <a:ea typeface="+mn-ea"/>
              <a:cs typeface="+mn-cs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5168BAD-278B-A206-9E77-742F554700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9676" y="5808533"/>
            <a:ext cx="1048603" cy="65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070776"/>
      </p:ext>
    </p:extLst>
  </p:cSld>
  <p:clrMapOvr>
    <a:masterClrMapping/>
  </p:clrMapOvr>
</p:sld>
</file>

<file path=ppt/theme/theme1.xml><?xml version="1.0" encoding="utf-8"?>
<a:theme xmlns:a="http://schemas.openxmlformats.org/drawingml/2006/main" name="LTO">
  <a:themeElements>
    <a:clrScheme name="LTO">
      <a:dk1>
        <a:sysClr val="windowText" lastClr="000000"/>
      </a:dk1>
      <a:lt1>
        <a:sysClr val="window" lastClr="FFFFFF"/>
      </a:lt1>
      <a:dk2>
        <a:srgbClr val="400486"/>
      </a:dk2>
      <a:lt2>
        <a:srgbClr val="FFFFFF"/>
      </a:lt2>
      <a:accent1>
        <a:srgbClr val="006F34"/>
      </a:accent1>
      <a:accent2>
        <a:srgbClr val="44B8EC"/>
      </a:accent2>
      <a:accent3>
        <a:srgbClr val="ECDD31"/>
      </a:accent3>
      <a:accent4>
        <a:srgbClr val="5BC500"/>
      </a:accent4>
      <a:accent5>
        <a:srgbClr val="2A919E"/>
      </a:accent5>
      <a:accent6>
        <a:srgbClr val="5DAB84"/>
      </a:accent6>
      <a:hlink>
        <a:srgbClr val="400486"/>
      </a:hlink>
      <a:folHlink>
        <a:srgbClr val="400486"/>
      </a:folHlink>
    </a:clrScheme>
    <a:fontScheme name="LTO">
      <a:majorFont>
        <a:latin typeface="Fira Sans"/>
        <a:ea typeface=""/>
        <a:cs typeface=""/>
      </a:majorFont>
      <a:minorFont>
        <a:latin typeface="Fir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TO.potx" id="{940CC67B-AF02-49D0-803C-88279B11764C}" vid="{95C160DA-8BCF-4541-882F-8772572CC7E2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90E4A778DC76489144D7CE9D5489EB" ma:contentTypeVersion="13" ma:contentTypeDescription="Een nieuw document maken." ma:contentTypeScope="" ma:versionID="a2b18747a4dd792f4991597d077d6f86">
  <xsd:schema xmlns:xsd="http://www.w3.org/2001/XMLSchema" xmlns:xs="http://www.w3.org/2001/XMLSchema" xmlns:p="http://schemas.microsoft.com/office/2006/metadata/properties" xmlns:ns2="32b6e6dc-63a7-452a-85d2-f89291ccb65c" xmlns:ns3="c1ef1432-65d4-4cd8-822b-07a1f77c96ac" targetNamespace="http://schemas.microsoft.com/office/2006/metadata/properties" ma:root="true" ma:fieldsID="633b69a7124b92dec4226afdc201ec06" ns2:_="" ns3:_="">
    <xsd:import namespace="32b6e6dc-63a7-452a-85d2-f89291ccb65c"/>
    <xsd:import namespace="c1ef1432-65d4-4cd8-822b-07a1f77c96a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BillingMetadata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b6e6dc-63a7-452a-85d2-f89291ccb6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Afbeeldingtags" ma:readOnly="false" ma:fieldId="{5cf76f15-5ced-4ddc-b409-7134ff3c332f}" ma:taxonomyMulti="true" ma:sspId="847304b8-976a-4f21-a947-b834c60fddc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19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ef1432-65d4-4cd8-822b-07a1f77c96ac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fbe8e18c-3eea-4a85-8ec3-73302f36a978}" ma:internalName="TaxCatchAll" ma:showField="CatchAllData" ma:web="c1ef1432-65d4-4cd8-822b-07a1f77c96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2b6e6dc-63a7-452a-85d2-f89291ccb65c">
      <Terms xmlns="http://schemas.microsoft.com/office/infopath/2007/PartnerControls"/>
    </lcf76f155ced4ddcb4097134ff3c332f>
    <TaxCatchAll xmlns="c1ef1432-65d4-4cd8-822b-07a1f77c96ac" xsi:nil="true"/>
  </documentManagement>
</p:properties>
</file>

<file path=customXml/itemProps1.xml><?xml version="1.0" encoding="utf-8"?>
<ds:datastoreItem xmlns:ds="http://schemas.openxmlformats.org/officeDocument/2006/customXml" ds:itemID="{AA9235DB-E214-4EB1-9950-25C0BA2832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2b6e6dc-63a7-452a-85d2-f89291ccb65c"/>
    <ds:schemaRef ds:uri="c1ef1432-65d4-4cd8-822b-07a1f77c96a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88E07A7-2F26-43CD-A41D-8D4FBE8FDA8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F3DABEF-6D26-447C-B5BC-23462C277D8B}">
  <ds:schemaRefs>
    <ds:schemaRef ds:uri="http://schemas.microsoft.com/office/2006/metadata/properties"/>
    <ds:schemaRef ds:uri="http://schemas.microsoft.com/office/infopath/2007/PartnerControls"/>
    <ds:schemaRef ds:uri="32b6e6dc-63a7-452a-85d2-f89291ccb65c"/>
    <ds:schemaRef ds:uri="c1ef1432-65d4-4cd8-822b-07a1f77c96a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LTO</Template>
  <TotalTime>2977</TotalTime>
  <Words>710</Words>
  <Application>Microsoft Office PowerPoint</Application>
  <PresentationFormat>Breedbeeld</PresentationFormat>
  <Paragraphs>182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1" baseType="lpstr">
      <vt:lpstr>Arial</vt:lpstr>
      <vt:lpstr>Calibri</vt:lpstr>
      <vt:lpstr>Fira Sans</vt:lpstr>
      <vt:lpstr>Fira Sans Light</vt:lpstr>
      <vt:lpstr>Fira Sans Medium</vt:lpstr>
      <vt:lpstr>LTO</vt:lpstr>
      <vt:lpstr>PowerPoint-presentatie</vt:lpstr>
      <vt:lpstr>Agenda</vt:lpstr>
      <vt:lpstr>1. Multifunctionele Landbouw</vt:lpstr>
      <vt:lpstr>2. Uit de praktijk</vt:lpstr>
      <vt:lpstr>2. Uit de praktijk   </vt:lpstr>
      <vt:lpstr>2. Uit de praktijk  </vt:lpstr>
      <vt:lpstr>2. Uit de praktijk</vt:lpstr>
      <vt:lpstr>3. Beleidsinzichten</vt:lpstr>
      <vt:lpstr>3. Beleidsinzichten  </vt:lpstr>
      <vt:lpstr>3. Beleidsinzichten</vt:lpstr>
      <vt:lpstr>PowerPoint-presentatie</vt:lpstr>
      <vt:lpstr>5. Meer informatie</vt:lpstr>
      <vt:lpstr>5. Meer informatie</vt:lpstr>
      <vt:lpstr>Contactgegevens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Presentatie titel over maximaal 2 regels</dc:title>
  <dc:creator>Bert Ruijgh (Resource Opmeer BV)</dc:creator>
  <cp:lastModifiedBy>Marloes van Schaik</cp:lastModifiedBy>
  <cp:revision>238</cp:revision>
  <dcterms:created xsi:type="dcterms:W3CDTF">2022-12-23T12:39:24Z</dcterms:created>
  <dcterms:modified xsi:type="dcterms:W3CDTF">2025-11-17T14:33:28Z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0x010100F690E4A778DC76489144D7CE9D5489EB</vt:lpwstr>
  </property>
  <property fmtid="{D5CDD505-2E9C-101B-9397-08002B2CF9AE}" pid="3" name="Order">
    <vt:r8>47240000</vt:r8>
  </property>
  <property fmtid="{D5CDD505-2E9C-101B-9397-08002B2CF9AE}" pid="4" name="MediaServiceImageTags">
    <vt:lpwstr/>
  </property>
</Properties>
</file>